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2883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493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31006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977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0671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1558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9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504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8447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111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334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8133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691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34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2108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10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915195D-698B-46AD-A74C-7E989168EB0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787BD13A-0628-4E66-843E-3B8702FE2D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797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8472" y="1172048"/>
            <a:ext cx="9933710" cy="22367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поведения в эмоциональном </a:t>
            </a: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конфликте</a:t>
            </a:r>
            <a:endParaRPr lang="ru-RU" sz="2800" i="1" dirty="0" smtClean="0">
              <a:solidFill>
                <a:schemeClr val="accent4">
                  <a:lumMod val="75000"/>
                </a:schemeClr>
              </a:solidFill>
              <a:latin typeface="Sitka Text" panose="02000505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Самый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простой метод знают все, он прекрасно работает 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считать до 10</a:t>
            </a: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Это даёт возможность контролировать своё эмоциональное состояние и не деструктивно, а конструктивно решать вопросы. Медленно считайте про себя и наблюдайте, как снижается состояние, когда вам кажется, что вы вот-вот закричите.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8686" y="3555108"/>
            <a:ext cx="3713018" cy="2174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38776" y="3555108"/>
            <a:ext cx="3862054" cy="21744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624633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98472" y="1242397"/>
            <a:ext cx="6054437" cy="4937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ехника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«Колпак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Представьте себе такой прозрачный, абсолютно невидимый энергетический колпак. Он просторный, в нем полно воздуха. И слова человека, который на вас кричит, ударяются об этот колпак и рикошетом летят обратно. Просто займитесь этой визуализацией. Если у вас клаустрофобия, на себя «колпак» не надо надевать, лучше наденьте его на того, кто орёт и хлещет эмоциями. Это хороший способ снять эмоциональное напряжение. Но надо контролировать своё лицо: оно становится заинтересовано-безмятежным, и человек на него начинает реагировать.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91490" y="1373630"/>
            <a:ext cx="3019779" cy="2264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7845" y="3858792"/>
            <a:ext cx="3138054" cy="2249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779296" y="837816"/>
            <a:ext cx="9159880" cy="521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поведения в эмоциональном конфликте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Sitka Text" panose="02000505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301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1" y="1406365"/>
            <a:ext cx="6483927" cy="28953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Техника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«Соседское радио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 живём в больших коробках – многоквартирных домах или коттеджах, за окнами звуки дороги, улицы, соседей. Как мы относимся к этим звукам? Спокойно. Вот такой эффект «Соседского радио» можно включить в себе в момент конфликта, когда вы не имеете права отреагировать спонтанно.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1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4290" y="1201947"/>
            <a:ext cx="3263410" cy="2507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1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93817" y="3505200"/>
            <a:ext cx="2258292" cy="2603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070241" y="680073"/>
            <a:ext cx="9159880" cy="521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поведения в эмоциональном конфликте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Sitka Text" panose="02000505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412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8820" y="1570991"/>
            <a:ext cx="5836848" cy="157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ехника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«Враг на ладони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 представляете человека, который эмоционирует, у себя на ладони – маленького, машущего руками.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1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56916" y="3311121"/>
            <a:ext cx="3671301" cy="2653952"/>
          </a:xfrm>
          <a:prstGeom prst="rect">
            <a:avLst/>
          </a:prstGeom>
        </p:spPr>
      </p:pic>
      <p:pic>
        <p:nvPicPr>
          <p:cNvPr id="4" name="Объект 1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4673" y="2567403"/>
            <a:ext cx="3972345" cy="299041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73883" y="887048"/>
            <a:ext cx="9159880" cy="521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поведения в эмоциональном конфликте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Sitka Text" panose="02000505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752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964" y="1393817"/>
            <a:ext cx="4599709" cy="4644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Погружение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мимику</a:t>
            </a:r>
            <a:endParaRPr lang="ru-RU" sz="2400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человек начинает говорить, внимательно наблюдайте за тем, как двигается его рот, брови, кончик носа. Внимательно рассматривайте, что происходит.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Только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контролируйте своё лицо, потому что иногда бывает очень смешно. И когда вы начинаете улыбаться, пока другой человек раскручивает драматургию, он видит эту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состыкову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и это может вызвать взрыв негативных эмоций.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Объект 2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5062" y="2304986"/>
            <a:ext cx="5638650" cy="343746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24424" y="686851"/>
            <a:ext cx="9159880" cy="5218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b="1" i="1" dirty="0">
                <a:solidFill>
                  <a:schemeClr val="accent4">
                    <a:lumMod val="75000"/>
                  </a:schemeClr>
                </a:solidFill>
                <a:latin typeface="Sitka Text" panose="02000505000000020004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Приёмы поведения в эмоциональном конфликте</a:t>
            </a:r>
            <a:endParaRPr lang="ru-RU" sz="2800" i="1" dirty="0">
              <a:solidFill>
                <a:schemeClr val="accent4">
                  <a:lumMod val="75000"/>
                </a:schemeClr>
              </a:solidFill>
              <a:latin typeface="Sitka Text" panose="02000505000000020004" pitchFamily="2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24505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</TotalTime>
  <Words>320</Words>
  <Application>Microsoft Office PowerPoint</Application>
  <PresentationFormat>Широкоэкранный</PresentationFormat>
  <Paragraphs>15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Calibri</vt:lpstr>
      <vt:lpstr>Garamond</vt:lpstr>
      <vt:lpstr>Sitka Text</vt:lpstr>
      <vt:lpstr>Symbol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Алёшка</dc:creator>
  <cp:lastModifiedBy>Алёшка</cp:lastModifiedBy>
  <cp:revision>8</cp:revision>
  <dcterms:created xsi:type="dcterms:W3CDTF">2020-05-06T07:34:05Z</dcterms:created>
  <dcterms:modified xsi:type="dcterms:W3CDTF">2021-05-31T10:06:43Z</dcterms:modified>
</cp:coreProperties>
</file>