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8" r:id="rId8"/>
    <p:sldId id="261" r:id="rId9"/>
    <p:sldId id="262" r:id="rId10"/>
    <p:sldId id="263" r:id="rId11"/>
    <p:sldId id="266" r:id="rId12"/>
    <p:sldId id="267" r:id="rId13"/>
    <p:sldId id="265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4956" autoAdjust="0"/>
  </p:normalViewPr>
  <p:slideViewPr>
    <p:cSldViewPr>
      <p:cViewPr varScale="1">
        <p:scale>
          <a:sx n="86" d="100"/>
          <a:sy n="86" d="100"/>
        </p:scale>
        <p:origin x="-9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789041"/>
            <a:ext cx="6211213" cy="2145624"/>
          </a:xfrm>
        </p:spPr>
        <p:txBody>
          <a:bodyPr/>
          <a:lstStyle/>
          <a:p>
            <a:r>
              <a:rPr lang="ru-RU" dirty="0" smtClean="0"/>
              <a:t>Подготовила воспитатель </a:t>
            </a:r>
            <a:r>
              <a:rPr lang="ru-RU" dirty="0" err="1" smtClean="0"/>
              <a:t>Славнова</a:t>
            </a:r>
            <a:r>
              <a:rPr lang="ru-RU" dirty="0" smtClean="0"/>
              <a:t> Мария Александровна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237356" cy="5400600"/>
          </a:xfrm>
        </p:spPr>
        <p:txBody>
          <a:bodyPr/>
          <a:lstStyle/>
          <a:p>
            <a:pPr marL="182880" indent="0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Мдоу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детский сад п. Ермаково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речи  детей  с использованием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пальчиковых игр и нетрадиционных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  <a:b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</a:t>
            </a:r>
            <a:r>
              <a:rPr lang="ru-RU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   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32767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Развитие речи «Рыбки в аквариуме» </a:t>
            </a:r>
          </a:p>
          <a:p>
            <a:pPr marL="45720" indent="0">
              <a:buNone/>
            </a:pPr>
            <a:r>
              <a:rPr lang="ru-RU" dirty="0" smtClean="0"/>
              <a:t>Дидактическая игра « Кто живёт в воде»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3074" name="Picture 2" descr="C:\Users\Мария\Desktop\DSCN35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7560840" cy="4621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0799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 Развитие речи: показ сказки «Репка»</a:t>
            </a:r>
          </a:p>
          <a:p>
            <a:endParaRPr lang="ru-RU" dirty="0"/>
          </a:p>
        </p:txBody>
      </p:sp>
      <p:pic>
        <p:nvPicPr>
          <p:cNvPr id="1026" name="Picture 2" descr="C:\Users\Мария\Desktop\IMG_20210426_09521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564904"/>
            <a:ext cx="4680520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4304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Постройка домика из  счётных палочек</a:t>
            </a:r>
            <a:endParaRPr lang="ru-RU" dirty="0"/>
          </a:p>
        </p:txBody>
      </p:sp>
      <p:pic>
        <p:nvPicPr>
          <p:cNvPr id="2050" name="Picture 2" descr="C:\Users\Мария\Desktop\1 1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348880"/>
            <a:ext cx="410445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5631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Дидактическая игра «Домашние животные»</a:t>
            </a:r>
            <a:endParaRPr lang="ru-RU" dirty="0"/>
          </a:p>
        </p:txBody>
      </p:sp>
      <p:pic>
        <p:nvPicPr>
          <p:cNvPr id="4098" name="Picture 2" descr="C:\Users\Мария\Desktop\DSCN36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492896"/>
            <a:ext cx="3744416" cy="3296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911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785712"/>
          </a:xfrm>
        </p:spPr>
        <p:txBody>
          <a:bodyPr/>
          <a:lstStyle/>
          <a:p>
            <a:r>
              <a:rPr lang="ru-RU" sz="2000" dirty="0" smtClean="0"/>
              <a:t>Вывод</a:t>
            </a:r>
          </a:p>
          <a:p>
            <a:r>
              <a:rPr lang="ru-RU" sz="2000" dirty="0" smtClean="0"/>
              <a:t>Для развития речи детей я использую в своей работе пальчиковые игры и нетрадиционные технологии. Целенаправленная, системная и планомерная работа по развитию мелкой моторики рук у детей дошкольного возраста помогает развиваться речи и интеллекту детей, оказывает положительное влияние  на весь организм в целом, сформировать речевые навыки и улучшить качества речи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70793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ru-RU" sz="4400" dirty="0" smtClean="0"/>
          </a:p>
          <a:p>
            <a:pPr marL="45720" indent="0">
              <a:buNone/>
            </a:pPr>
            <a:r>
              <a:rPr lang="ru-RU" sz="4400" dirty="0">
                <a:solidFill>
                  <a:schemeClr val="accent6"/>
                </a:solidFill>
              </a:rPr>
              <a:t> </a:t>
            </a:r>
            <a:r>
              <a:rPr lang="ru-RU" sz="4400" dirty="0" smtClean="0">
                <a:solidFill>
                  <a:schemeClr val="accent6"/>
                </a:solidFill>
              </a:rPr>
              <a:t> </a:t>
            </a:r>
          </a:p>
          <a:p>
            <a:pPr marL="45720" indent="0">
              <a:buNone/>
            </a:pPr>
            <a:r>
              <a:rPr lang="ru-RU" sz="4400" dirty="0">
                <a:solidFill>
                  <a:schemeClr val="accent6"/>
                </a:solidFill>
              </a:rPr>
              <a:t> </a:t>
            </a:r>
            <a:r>
              <a:rPr lang="ru-RU" sz="4400" dirty="0" smtClean="0">
                <a:solidFill>
                  <a:schemeClr val="accent6"/>
                </a:solidFill>
              </a:rPr>
              <a:t> Спасибо за внимание!</a:t>
            </a:r>
            <a:endParaRPr lang="ru-RU" sz="4400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568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«Истоки способностей и дарования детей  - на кончиках пальцев. От пальцев, образно говоря, идут тончайшие нити – ручейки, которые питают источник творческой мысли. Другими словами чем больше мастерства в детской руке, тем умнее ребёнок».</a:t>
            </a:r>
          </a:p>
          <a:p>
            <a:endParaRPr lang="ru-RU" dirty="0"/>
          </a:p>
          <a:p>
            <a:r>
              <a:rPr lang="ru-RU" dirty="0" smtClean="0"/>
              <a:t>                                       В.А. Сухомлинский</a:t>
            </a:r>
            <a:endParaRPr lang="ru-RU" dirty="0"/>
          </a:p>
        </p:txBody>
      </p:sp>
      <p:pic>
        <p:nvPicPr>
          <p:cNvPr id="4" name="Picture 2" descr="C:\Users\Мария\Desktop\DSCN02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05015"/>
            <a:ext cx="5904656" cy="2538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0258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4857720"/>
          </a:xfrm>
        </p:spPr>
        <p:txBody>
          <a:bodyPr/>
          <a:lstStyle/>
          <a:p>
            <a:pPr lvl="1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  в жизни человека – это наиважнейшая функция, необходимая каждому. Благодаря речи, без звучащего слова, жизнь была бы скучна и не интересна. Благодаря речи мы общаемся, передаём опыт, регулируем деятельность и поведение. Возраст 3 - 4 года имеет особое значение для речевого развития ребёнка. Главная задача педагога - помочь детям в освоении разговорной  речи, родного языка. Систематические упражнения по тренировке движений пальцев рук является мощным средством работоспособности головного мозга.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3899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9" y="4221088"/>
            <a:ext cx="6902152" cy="1294080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/>
              <a:t> 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521776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solidFill>
                  <a:schemeClr val="accent6"/>
                </a:solidFill>
              </a:rPr>
              <a:t>Цель</a:t>
            </a:r>
            <a:r>
              <a:rPr lang="ru-RU" dirty="0" smtClean="0"/>
              <a:t>: 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и координации движений рук у детей дошкольного возраста с помощью разнообразных форм, методов и приёмов.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своего теоретического уровня, профессионального мастерства и компетентности в работе с детьми младшего  дошкольного возраста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b="1" dirty="0" smtClean="0">
                <a:solidFill>
                  <a:schemeClr val="accent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сочетать игры и упражнения с речевой деятельностью детей.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Совершенствовать мелкую моторику детей через пальчиковые игры.</a:t>
            </a:r>
          </a:p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Содействовать нормализации речевой функции, развивать воображение, мышление.</a:t>
            </a:r>
          </a:p>
          <a:p>
            <a:endParaRPr lang="ru-RU" b="1" dirty="0" smtClean="0">
              <a:solidFill>
                <a:schemeClr val="accent6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2981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1556792"/>
            <a:ext cx="7190184" cy="395837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 smtClean="0"/>
              <a:t>« Я художник»  Рисуем пальчиками на манной крупе  «Солнышко»</a:t>
            </a:r>
            <a:endParaRPr lang="ru-RU" dirty="0"/>
          </a:p>
        </p:txBody>
      </p:sp>
      <p:pic>
        <p:nvPicPr>
          <p:cNvPr id="2052" name="Picture 4" descr="C:\Users\Мария\Desktop\DSCN02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9173" y="2924944"/>
            <a:ext cx="320503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8350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Нетрадиционные пальчиковые игры</a:t>
            </a:r>
          </a:p>
          <a:p>
            <a:r>
              <a:rPr lang="ru-RU" dirty="0" smtClean="0"/>
              <a:t>Игры с прищепками  « Забавные игрушки»</a:t>
            </a:r>
            <a:endParaRPr lang="ru-RU" dirty="0"/>
          </a:p>
        </p:txBody>
      </p:sp>
      <p:pic>
        <p:nvPicPr>
          <p:cNvPr id="3075" name="Picture 3" descr="C:\Users\Мария\Desktop\DSCN02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84984"/>
            <a:ext cx="3528392" cy="274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Мария\Desktop\DSCN02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3284984"/>
            <a:ext cx="3384375" cy="2747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9581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Упражнение «Подуй на цветок»</a:t>
            </a:r>
            <a:endParaRPr lang="ru-RU" dirty="0"/>
          </a:p>
        </p:txBody>
      </p:sp>
      <p:pic>
        <p:nvPicPr>
          <p:cNvPr id="3074" name="Picture 2" descr="C:\Users\Мария\Desktop\IMG_20210427_0939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420888"/>
            <a:ext cx="3816424" cy="315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092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Игры с прищепками «Котёнок кусается»</a:t>
            </a:r>
          </a:p>
          <a:p>
            <a:r>
              <a:rPr lang="ru-RU" dirty="0" smtClean="0"/>
              <a:t>«Кусается сильно котёнок – глупыш,</a:t>
            </a:r>
          </a:p>
          <a:p>
            <a:r>
              <a:rPr lang="ru-RU" dirty="0" smtClean="0"/>
              <a:t>Он думает: это не палец, а мышь».</a:t>
            </a:r>
            <a:endParaRPr lang="ru-RU" dirty="0"/>
          </a:p>
        </p:txBody>
      </p:sp>
      <p:pic>
        <p:nvPicPr>
          <p:cNvPr id="1026" name="Picture 2" descr="C:\Users\Мария\Desktop\DSCN36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501008"/>
            <a:ext cx="331236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Мария\Desktop\DSCN360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01008"/>
            <a:ext cx="3024336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32897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Дидактические игры с крупами (горох)</a:t>
            </a:r>
          </a:p>
          <a:p>
            <a:r>
              <a:rPr lang="ru-RU" dirty="0" smtClean="0"/>
              <a:t>«Ищем клад»</a:t>
            </a:r>
          </a:p>
          <a:p>
            <a:endParaRPr lang="ru-RU" dirty="0"/>
          </a:p>
        </p:txBody>
      </p:sp>
      <p:pic>
        <p:nvPicPr>
          <p:cNvPr id="2050" name="Picture 2" descr="C:\Users\Мария\Desktop\DSCN3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140968"/>
            <a:ext cx="352839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Мария\Desktop\DSCN360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3140968"/>
            <a:ext cx="3456384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81917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201</TotalTime>
  <Words>369</Words>
  <Application>Microsoft Office PowerPoint</Application>
  <PresentationFormat>Экран (4:3)</PresentationFormat>
  <Paragraphs>36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      Мдоу  детский сад п. Ермаково  Развитие речи  детей  с использованием пальчиковых игр и нетрадиционных  технологий                                                           2021      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Мдоу  детский сад п. Ермаково   Развитие речи  детей с использованием пальчиковых игр и нетрадиционных технологий</dc:title>
  <dc:creator>Мария</dc:creator>
  <cp:lastModifiedBy>Мария</cp:lastModifiedBy>
  <cp:revision>24</cp:revision>
  <dcterms:created xsi:type="dcterms:W3CDTF">2021-05-10T19:02:07Z</dcterms:created>
  <dcterms:modified xsi:type="dcterms:W3CDTF">2021-05-31T19:07:57Z</dcterms:modified>
</cp:coreProperties>
</file>