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93D09D7-5474-41E0-93C1-FA54AC711ABD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610AA3-F814-4E2B-A5B6-C53672749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09D7-5474-41E0-93C1-FA54AC711ABD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10AA3-F814-4E2B-A5B6-C53672749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93D09D7-5474-41E0-93C1-FA54AC711ABD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C610AA3-F814-4E2B-A5B6-C53672749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09D7-5474-41E0-93C1-FA54AC711ABD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610AA3-F814-4E2B-A5B6-C536727499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09D7-5474-41E0-93C1-FA54AC711ABD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C610AA3-F814-4E2B-A5B6-C536727499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93D09D7-5474-41E0-93C1-FA54AC711ABD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C610AA3-F814-4E2B-A5B6-C536727499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93D09D7-5474-41E0-93C1-FA54AC711ABD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C610AA3-F814-4E2B-A5B6-C536727499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09D7-5474-41E0-93C1-FA54AC711ABD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610AA3-F814-4E2B-A5B6-C53672749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09D7-5474-41E0-93C1-FA54AC711ABD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610AA3-F814-4E2B-A5B6-C53672749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09D7-5474-41E0-93C1-FA54AC711ABD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610AA3-F814-4E2B-A5B6-C536727499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93D09D7-5474-41E0-93C1-FA54AC711ABD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C610AA3-F814-4E2B-A5B6-C536727499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93D09D7-5474-41E0-93C1-FA54AC711ABD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C610AA3-F814-4E2B-A5B6-C53672749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6477000" cy="1828800"/>
          </a:xfrm>
        </p:spPr>
        <p:txBody>
          <a:bodyPr/>
          <a:lstStyle/>
          <a:p>
            <a:r>
              <a:rPr lang="ru-RU" dirty="0" smtClean="0"/>
              <a:t>Сувенир из фетра «Матрёшка»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517232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>
                <a:solidFill>
                  <a:schemeClr val="tx2">
                    <a:lumMod val="10000"/>
                  </a:schemeClr>
                </a:solidFill>
              </a:rPr>
              <a:t>Педагог: Королева Тамара Валентиновна</a:t>
            </a:r>
            <a:endParaRPr lang="ru-RU" sz="14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13316" name="Picture 4" descr="https://i.pinimg.com/564x/5c/64/ce/5c64ce49636604534d1916cca64434a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67944" y="1268760"/>
            <a:ext cx="4320480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Пошив деталей поэтапно(шаг 4й)</a:t>
            </a:r>
            <a:endParaRPr lang="ru-RU" dirty="0"/>
          </a:p>
        </p:txBody>
      </p:sp>
      <p:pic>
        <p:nvPicPr>
          <p:cNvPr id="33794" name="Picture 2" descr="C:\Users\User\Desktop\DSC0043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2132856"/>
            <a:ext cx="5994400" cy="44958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1628800"/>
            <a:ext cx="7566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Соединяем петельным швом детали туловища</a:t>
            </a:r>
            <a:r>
              <a:rPr lang="en-US" dirty="0" smtClean="0"/>
              <a:t>,</a:t>
            </a:r>
            <a:r>
              <a:rPr lang="ru-RU" dirty="0" smtClean="0"/>
              <a:t> вставляем петельку-тесьму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11480" cy="99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Сувенир-Игрушка «Матрёшка» готов!</a:t>
            </a:r>
            <a:endParaRPr lang="ru-RU" dirty="0"/>
          </a:p>
        </p:txBody>
      </p:sp>
      <p:pic>
        <p:nvPicPr>
          <p:cNvPr id="2050" name="Picture 2" descr="https://sun9-62.userapi.com/impg/-B9BlPUUehQdnEUmuJBRdYSIRKyLNlDzhbZOBw/RRObGuEPge4.jpg?size=2048x1583&amp;quality=96&amp;sign=58956c3fb349eb85250072b0323b3880&amp;type=album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1700808"/>
            <a:ext cx="6400114" cy="4946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pasibo-za-prosmotr-22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07704" y="476672"/>
            <a:ext cx="5328592" cy="5328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Познакомимся с Матрёшкой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56792"/>
            <a:ext cx="5687544" cy="506916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+mj-lt"/>
              </a:rPr>
              <a:t>Русские народные художественные промыслы занимают видное место в декоративно-прикладном творчестве. Искусство народных художественных промыслов, произошедшее от деревенских ремёсел, предстает перед нами как сложное, богатое по декоративным возможностям, глубокое по идейно-образному содержанию явление современной культуры.</a:t>
            </a:r>
            <a:br>
              <a:rPr lang="ru-RU" sz="1800" dirty="0" smtClean="0">
                <a:latin typeface="+mj-lt"/>
              </a:rPr>
            </a:br>
            <a:r>
              <a:rPr lang="ru-RU" sz="1800" dirty="0" smtClean="0">
                <a:latin typeface="+mj-lt"/>
              </a:rPr>
              <a:t>Вот уже более ста лет матрёшки являются любимыми игрушками детей, а также, прекрасными сувенирами. Помимо традиционных деревянных матрёшек художники-дизайнеры изготавливают стилизованных матрёшек из бисера, бумаги, ткани, различных подручных материалов.</a:t>
            </a:r>
            <a:br>
              <a:rPr lang="ru-RU" sz="1800" dirty="0" smtClean="0">
                <a:latin typeface="+mj-lt"/>
              </a:rPr>
            </a:br>
            <a:r>
              <a:rPr lang="ru-RU" sz="1800" dirty="0" smtClean="0">
                <a:latin typeface="+mj-lt"/>
              </a:rPr>
              <a:t>Издревле люди делали игрушки своими руками – для игры, обрядов, оберегов. Игрушка, сшитая с любовью, хранит тепло рук и сердца.</a:t>
            </a:r>
            <a:endParaRPr lang="ru-RU" sz="1800" dirty="0">
              <a:latin typeface="+mj-lt"/>
            </a:endParaRPr>
          </a:p>
        </p:txBody>
      </p:sp>
      <p:pic>
        <p:nvPicPr>
          <p:cNvPr id="14338" name="Picture 2" descr="https://i.pinimg.com/564x/7f/59/d7/7f59d775d282916f6e61c8b4b7b9e89c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24128" y="1628800"/>
            <a:ext cx="3206130" cy="4274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Сувенир «Матрешка» в разных материалах</a:t>
            </a:r>
            <a:endParaRPr lang="ru-RU" dirty="0"/>
          </a:p>
        </p:txBody>
      </p:sp>
      <p:pic>
        <p:nvPicPr>
          <p:cNvPr id="4" name="Содержимое 3" descr="3440224_0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3645024"/>
            <a:ext cx="2952328" cy="2952328"/>
          </a:xfrm>
        </p:spPr>
      </p:pic>
      <p:pic>
        <p:nvPicPr>
          <p:cNvPr id="7" name="Рисунок 6" descr="034m-atn_detal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491880" y="1844823"/>
            <a:ext cx="1944216" cy="3860071"/>
          </a:xfrm>
          <a:prstGeom prst="rect">
            <a:avLst/>
          </a:prstGeom>
        </p:spPr>
      </p:pic>
      <p:pic>
        <p:nvPicPr>
          <p:cNvPr id="8" name="Рисунок 7" descr="700-nw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80112" y="1700808"/>
            <a:ext cx="3240360" cy="324036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нам потребуется для изготовления сувенира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527304" cy="964704"/>
          </a:xfrm>
        </p:spPr>
        <p:txBody>
          <a:bodyPr/>
          <a:lstStyle/>
          <a:p>
            <a:r>
              <a:rPr lang="ru-RU" sz="1800" dirty="0" smtClean="0">
                <a:latin typeface="+mj-lt"/>
              </a:rPr>
              <a:t>Материалы и инструменты:</a:t>
            </a:r>
          </a:p>
          <a:p>
            <a:endParaRPr lang="ru-RU" dirty="0"/>
          </a:p>
        </p:txBody>
      </p:sp>
      <p:pic>
        <p:nvPicPr>
          <p:cNvPr id="27650" name="Picture 2" descr="C:\Users\User\Desktop\DSC004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2204864"/>
            <a:ext cx="5904656" cy="4428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Шаблоны для изготовления сувенира </a:t>
            </a:r>
            <a:endParaRPr lang="ru-RU" sz="4000" dirty="0"/>
          </a:p>
        </p:txBody>
      </p:sp>
      <p:pic>
        <p:nvPicPr>
          <p:cNvPr id="28674" name="Picture 2" descr="C:\Users\User\Desktop\DSC0042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30784" y="1700808"/>
            <a:ext cx="6282432" cy="4711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Раскрой деталей</a:t>
            </a:r>
            <a:endParaRPr lang="ru-RU" sz="4000" dirty="0"/>
          </a:p>
        </p:txBody>
      </p:sp>
      <p:pic>
        <p:nvPicPr>
          <p:cNvPr id="29698" name="Picture 2" descr="C:\Users\User\Desktop\DSC0042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32587" y="1700808"/>
            <a:ext cx="6278827" cy="4709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Пошив деталей поэтапно(шаг 1й)</a:t>
            </a:r>
            <a:endParaRPr lang="ru-RU" sz="4000" dirty="0"/>
          </a:p>
        </p:txBody>
      </p:sp>
      <p:pic>
        <p:nvPicPr>
          <p:cNvPr id="30722" name="Picture 2" descr="C:\Users\User\Desktop\DSC0042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1988840"/>
            <a:ext cx="6278827" cy="47091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1556792"/>
            <a:ext cx="22020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Пришиваем волосы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Пошив деталей поэтапно(шаг 2й)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628800"/>
            <a:ext cx="82650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/>
              <a:t>Пришиваем глазки и вышиваем ротик</a:t>
            </a:r>
            <a:r>
              <a:rPr lang="en-US" sz="1600" dirty="0" smtClean="0"/>
              <a:t>,</a:t>
            </a:r>
            <a:r>
              <a:rPr lang="ru-RU" sz="1600" dirty="0" smtClean="0"/>
              <a:t> пришиваем готовое лицо к передней части туловища</a:t>
            </a:r>
            <a:endParaRPr lang="ru-RU" sz="1600" dirty="0"/>
          </a:p>
        </p:txBody>
      </p:sp>
      <p:pic>
        <p:nvPicPr>
          <p:cNvPr id="31746" name="Picture 2" descr="C:\Users\User\Desktop\DSC0042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2132856"/>
            <a:ext cx="5994400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Пошив деталей поэтапно(шаг 3й)</a:t>
            </a:r>
            <a:endParaRPr lang="ru-RU" dirty="0"/>
          </a:p>
        </p:txBody>
      </p:sp>
      <p:pic>
        <p:nvPicPr>
          <p:cNvPr id="32771" name="Picture 3" descr="C:\Users\User\Desktop\DSC0043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2060848"/>
            <a:ext cx="5994400" cy="44958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9552" y="1700808"/>
            <a:ext cx="526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/>
              <a:t>Украшаем </a:t>
            </a:r>
            <a:r>
              <a:rPr lang="ru-RU" dirty="0" smtClean="0"/>
              <a:t>матрешку</a:t>
            </a:r>
            <a:r>
              <a:rPr lang="en-US" dirty="0" smtClean="0"/>
              <a:t>,</a:t>
            </a:r>
            <a:r>
              <a:rPr lang="ru-RU" dirty="0" smtClean="0"/>
              <a:t> пришиваем </a:t>
            </a:r>
            <a:r>
              <a:rPr lang="ru-RU" dirty="0" err="1" smtClean="0"/>
              <a:t>пайетки</a:t>
            </a:r>
            <a:r>
              <a:rPr lang="ru-RU" dirty="0" smtClean="0"/>
              <a:t> и кружево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62</TotalTime>
  <Words>133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Обычная</vt:lpstr>
      <vt:lpstr>Сувенир из фетра «Матрёшка»</vt:lpstr>
      <vt:lpstr>Познакомимся с Матрёшкой</vt:lpstr>
      <vt:lpstr>Сувенир «Матрешка» в разных материалах</vt:lpstr>
      <vt:lpstr>Что нам потребуется для изготовления сувенира</vt:lpstr>
      <vt:lpstr>Шаблоны для изготовления сувенира </vt:lpstr>
      <vt:lpstr>Раскрой деталей</vt:lpstr>
      <vt:lpstr>Пошив деталей поэтапно(шаг 1й)</vt:lpstr>
      <vt:lpstr>Пошив деталей поэтапно(шаг 2й)</vt:lpstr>
      <vt:lpstr>Пошив деталей поэтапно(шаг 3й)</vt:lpstr>
      <vt:lpstr>Пошив деталей поэтапно(шаг 4й)</vt:lpstr>
      <vt:lpstr>Сувенир-Игрушка «Матрёшка» готов!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Сувенир из фетра «Матрёшка»</dc:title>
  <dc:creator>Пользователь</dc:creator>
  <cp:lastModifiedBy>Пользователь</cp:lastModifiedBy>
  <cp:revision>9</cp:revision>
  <dcterms:created xsi:type="dcterms:W3CDTF">2021-05-16T13:54:14Z</dcterms:created>
  <dcterms:modified xsi:type="dcterms:W3CDTF">2021-05-31T14:13:08Z</dcterms:modified>
</cp:coreProperties>
</file>