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1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692696"/>
            <a:ext cx="61206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«Использование инновационных технологий в формировании элементарных математических представлений»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3105835"/>
            <a:ext cx="496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Балкина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О.И., воспитатель МАДОУ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№5</a:t>
            </a:r>
          </a:p>
        </p:txBody>
      </p:sp>
    </p:spTree>
    <p:extLst>
      <p:ext uri="{BB962C8B-B14F-4D97-AF65-F5344CB8AC3E}">
        <p14:creationId xmlns:p14="http://schemas.microsoft.com/office/powerpoint/2010/main" val="3452952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620688"/>
            <a:ext cx="6336704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Второй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 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Через несколько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занятий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игр с </a:t>
            </a:r>
            <a:r>
              <a:rPr lang="ru-RU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танграмом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можно переходить к упражнениям по складыванию фигурок по заданному примеру. В этих заданиях нужно использовать все 7 элементов головоломки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Третий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 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Более сложной и интересной для ребят является воссоздание фигур по образцам-контурам. Это третий этап освоения игры. Воссоздание фигур по контурам требует зрительного членения формы на составные части, то есть на геометрические фигуры.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724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IMG_20201214_162003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9" b="22254"/>
          <a:stretch/>
        </p:blipFill>
        <p:spPr bwMode="auto">
          <a:xfrm>
            <a:off x="4572000" y="753784"/>
            <a:ext cx="3096344" cy="445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user\Desktop\IMG_20201214_162154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86761"/>
            <a:ext cx="2796612" cy="357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054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Picture 1" descr="C:\Users\user\Desktop\IMG_20201214_165429_1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03678"/>
            <a:ext cx="3960440" cy="433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esktop\IMG_20201214_165232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421544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232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692697"/>
            <a:ext cx="6264696" cy="3892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М.</a:t>
            </a:r>
            <a:r>
              <a:rPr lang="ru-RU" sz="2800" b="1" i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Гарднер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«Очарование 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танграма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состоит в простоте материала и в кажущейся его непригодности для создания фигурок, обладающих эстетической привлекательностью».</a:t>
            </a:r>
          </a:p>
        </p:txBody>
      </p:sp>
    </p:spTree>
    <p:extLst>
      <p:ext uri="{BB962C8B-B14F-4D97-AF65-F5344CB8AC3E}">
        <p14:creationId xmlns:p14="http://schemas.microsoft.com/office/powerpoint/2010/main" val="2106671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Pictures\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95043"/>
            <a:ext cx="6552728" cy="4112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75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36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404664"/>
            <a:ext cx="64087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древняя китайская головоломка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«семь дощечек мастерства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состоящая из семи плоских фигур, которые складывают определённым образом для получения другой, более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сложной, фигуры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(изображающей человека, животное, предмет домашнего обихода, и т. д.). 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Фигура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которую необходимо получить,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задаётся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виде силуэта или внешнего контура. 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решении 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головоломки требуется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соблюдать два условия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первое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необходимо использовать все семь фигур 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танграма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второе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фигуры не должны перекрываться между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собой;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847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476672"/>
            <a:ext cx="68407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умений воспитанников составлять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геометрических фигур животных, птиц, людей, архитектурные строения, транспорт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Строить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простейшие фигуры: квадрат, треугольник, прямоугольник, по заданным параметрам. 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познавательный интерес, мелкую моторику, память, внимание, наглядно-образное мышление. - Воспитывать аккуратность, вежливость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индивидуальной и совместной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40153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548681"/>
            <a:ext cx="640871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Польза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развивающей игры</a:t>
            </a:r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анграм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является отличным развивающим пособием. Не зря его называют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«разрезной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головоломкой»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или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«геометрическим конструктором».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Собирая различные фигуры из деталей 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танграма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воспитанники  могут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многому научиться.</a:t>
            </a:r>
          </a:p>
        </p:txBody>
      </p:sp>
    </p:spTree>
    <p:extLst>
      <p:ext uri="{BB962C8B-B14F-4D97-AF65-F5344CB8AC3E}">
        <p14:creationId xmlns:p14="http://schemas.microsoft.com/office/powerpoint/2010/main" val="249734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476673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развивает </a:t>
            </a:r>
            <a:r>
              <a:rPr lang="ru-RU" sz="24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усидчивость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(как и любая другая головоломка, </a:t>
            </a:r>
            <a:r>
              <a:rPr lang="ru-RU" sz="24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требует времени);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внимание, умение концентрироваться на деталях;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воображение –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представляет себе конечный результат и способы его достижения;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логическое мышление,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поскольку ребенок создает из частей целое, анализирует варианты;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действовать по правилам.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Все эти качества и навыки являются важными не только для обучения, но и для жизни в целом.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83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548681"/>
            <a:ext cx="64087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способствует развитию: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внимания;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понимания цвета, величины 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формы;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абстрактного и пространственного мышления;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воображения;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логического мышления;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комбинаторных способностей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288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476672"/>
            <a:ext cx="748883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играть?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Суть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заключается в конструировании на плоскости разнообразных предметных силуэтов. Многообразие и различная степень сложности геометрических конструкторов позволяет учитывать возрастные особенности детей, их склонности, возможности, уровень подготовки.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собираемые фигуры должны иметь равную площадь, т.к. собираются из одинаковых элементов. Отсюда следует что: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каждую собираемую фигуру должны войти непременно все семь элементов.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составлении фигуры элементы не должны налегать друг на друга, т.е. располагаться только в одной плоскости.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Элементы фигур должны примыкать один к другому.</a:t>
            </a:r>
          </a:p>
        </p:txBody>
      </p:sp>
    </p:spTree>
    <p:extLst>
      <p:ext uri="{BB962C8B-B14F-4D97-AF65-F5344CB8AC3E}">
        <p14:creationId xmlns:p14="http://schemas.microsoft.com/office/powerpoint/2010/main" val="2769005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291c3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548681"/>
            <a:ext cx="655272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чего начать?</a:t>
            </a:r>
          </a:p>
          <a:p>
            <a:endParaRPr lang="ru-RU" sz="2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Самое </a:t>
            </a: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первое упражнение с такой игрой - составление фигуры из двух-трех элементов.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Например, </a:t>
            </a: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треугольников составить квадрат, трапецию.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Ребенку необходимо </a:t>
            </a: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сориентироваться в головоломке: посчитать все треугольники, сравнить их по размеру.</a:t>
            </a:r>
          </a:p>
          <a:p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 можно просто прикладывать детали друг к другу и смотреть, что получится: грибок, домик, елочка, бантик, конфетка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015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252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Света</cp:lastModifiedBy>
  <cp:revision>11</cp:revision>
  <dcterms:created xsi:type="dcterms:W3CDTF">2020-12-14T13:39:27Z</dcterms:created>
  <dcterms:modified xsi:type="dcterms:W3CDTF">2020-12-14T16:59:59Z</dcterms:modified>
</cp:coreProperties>
</file>