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71" r:id="rId6"/>
    <p:sldId id="263" r:id="rId7"/>
    <p:sldId id="266" r:id="rId8"/>
    <p:sldId id="270" r:id="rId9"/>
    <p:sldId id="259" r:id="rId10"/>
    <p:sldId id="258" r:id="rId11"/>
    <p:sldId id="260" r:id="rId12"/>
    <p:sldId id="269" r:id="rId13"/>
    <p:sldId id="261" r:id="rId14"/>
    <p:sldId id="262" r:id="rId15"/>
    <p:sldId id="267" r:id="rId16"/>
    <p:sldId id="272" r:id="rId17"/>
    <p:sldId id="273" r:id="rId18"/>
    <p:sldId id="274" r:id="rId19"/>
    <p:sldId id="275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5122" name="Picture 2" descr="C:\Users\Вовка\Desktop\Новая папка\УЧЁБА-РАБОТА\работа\детский сад\IMG-20210428-WA00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00808"/>
            <a:ext cx="8604448" cy="4840002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4" name="Picture 19" descr="C:\Users\Вовка\Desktop\gruppazvedochka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7696" y="0"/>
            <a:ext cx="2736304" cy="22004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3600400" cy="30243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Вот это – наша раздевалка,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Хранит одежду всех детей.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Её кроил не Слава Зайцев, 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Она, конечно, без затей: 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Меха из Турции, от «Белки", 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И обувь фирмы "Скороход,"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"От </a:t>
            </a:r>
            <a:r>
              <a:rPr lang="ru-RU" sz="2000" b="1" dirty="0" err="1" smtClean="0">
                <a:solidFill>
                  <a:schemeClr val="bg1"/>
                </a:solidFill>
              </a:rPr>
              <a:t>Гуччи</a:t>
            </a:r>
            <a:r>
              <a:rPr lang="ru-RU" sz="2000" b="1" dirty="0" smtClean="0">
                <a:solidFill>
                  <a:schemeClr val="bg1"/>
                </a:solidFill>
              </a:rPr>
              <a:t>" разные поделки, 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А также ситец, хлопок, шелк…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Хранятся в шкафчиках пальтишки, 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Плащи, сапожки и зонты,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Носки, колготки и штанишки</a:t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Всё это - дивной чистоты!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124" name="Picture 4" descr="C:\Users\Вовка\Desktop\101039_tablichka_dobro_pozalovat_zvezdochki-270x27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-1323528"/>
            <a:ext cx="504056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764704"/>
            <a:ext cx="3034680" cy="495456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CC00CC"/>
                </a:solidFill>
              </a:rPr>
              <a:t>Я сегодня буду мамой,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Папой станет Тимофей.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Он хороший, добрый мальчик.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Начинаем поскорей.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/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Эти куклы – наши дети,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Будем вместе пеленать.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Ты боишься? Что ты, Тимка!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Я же буду помогать.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/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А теперь бери коляски,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Поезжай скорей во двор.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Детям нужен свежий воздух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И закончен разговор.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/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Я немного постираю,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Приготовлю беляши,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Подожду, когда с прогулки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Ты придёшь и малыши.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/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Мы накормим деток кашей,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Покупаем перед сном.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Мне понравилось быть мамой,</a:t>
            </a:r>
            <a:br>
              <a:rPr lang="ru-RU" sz="1600" b="1" dirty="0" smtClean="0">
                <a:solidFill>
                  <a:srgbClr val="CC00CC"/>
                </a:solidFill>
              </a:rPr>
            </a:br>
            <a:r>
              <a:rPr lang="ru-RU" sz="1600" b="1" dirty="0" smtClean="0">
                <a:solidFill>
                  <a:srgbClr val="CC00CC"/>
                </a:solidFill>
              </a:rPr>
              <a:t>А Тимошке быть отцом.</a:t>
            </a:r>
            <a:endParaRPr lang="ru-RU" sz="1600" b="1" dirty="0">
              <a:solidFill>
                <a:srgbClr val="CC00CC"/>
              </a:solidFill>
            </a:endParaRPr>
          </a:p>
        </p:txBody>
      </p:sp>
      <p:pic>
        <p:nvPicPr>
          <p:cNvPr id="7170" name="Picture 2" descr="C:\Users\Вовка\Desktop\Новая папка\УЧЁБА-РАБОТА\работа\детский сад\IMG_20210331_1344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20688"/>
            <a:ext cx="5163856" cy="5524688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6146" name="Picture 2" descr="C:\Users\Вовка\Desktop\centr_igry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16632"/>
            <a:ext cx="2443907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261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836712"/>
            <a:ext cx="3923928" cy="48105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C00CC"/>
                </a:solidFill>
              </a:rPr>
              <a:t>Конструктор – умная игра, 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Завлекательна, хитра.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Интересно здесь играть, 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Строить, составлять, искать!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Приглашаю всех друзей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Конструктор собирать скорей.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Там и взрослым интересно: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В конструктор ведь играть полезно!</a:t>
            </a:r>
            <a:endParaRPr lang="ru-RU" sz="2400" b="1" dirty="0">
              <a:solidFill>
                <a:srgbClr val="CC00CC"/>
              </a:solidFill>
            </a:endParaRPr>
          </a:p>
        </p:txBody>
      </p:sp>
      <p:pic>
        <p:nvPicPr>
          <p:cNvPr id="9218" name="Picture 2" descr="C:\Users\Вовка\Desktop\Новая папка\УЧЁБА-РАБОТА\работа\детский сад\IMG_20210331_1349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32656"/>
            <a:ext cx="4824536" cy="5599911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1026" name="Picture 2" descr="C:\Users\Вовка\Desktop\centr_konstruirovaniya (1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404664"/>
            <a:ext cx="2342078" cy="1656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8194" name="Picture 2" descr="C:\Users\Вовка\Desktop\Новая папка\УЧЁБА-РАБОТА\работа\детский сад\IMG-20210408-WA0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700808"/>
            <a:ext cx="8385684" cy="4608512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8195" name="Picture 3" descr="C:\Users\Вовка\Desktop\centr_konstruirovaniy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288680">
            <a:off x="49516" y="47916"/>
            <a:ext cx="3156713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2051" name="Picture 3" descr="C:\Users\Вовка\Desktop\Новая папка\УЧЁБА-РАБОТА\работа\детский сад\IMG_20210513_1354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548680"/>
            <a:ext cx="5856650" cy="4392488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877272"/>
            <a:ext cx="396044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CC00CC"/>
                </a:solidFill>
              </a:rPr>
              <a:t>Вот спортивный уголок</a:t>
            </a:r>
            <a:br>
              <a:rPr lang="ru-RU" sz="2200" b="1" dirty="0" smtClean="0">
                <a:solidFill>
                  <a:srgbClr val="CC00CC"/>
                </a:solidFill>
              </a:rPr>
            </a:br>
            <a:r>
              <a:rPr lang="ru-RU" sz="2200" b="1" dirty="0" smtClean="0">
                <a:solidFill>
                  <a:srgbClr val="CC00CC"/>
                </a:solidFill>
              </a:rPr>
              <a:t>Здесь мы тренируемся.</a:t>
            </a:r>
            <a:br>
              <a:rPr lang="ru-RU" sz="2200" b="1" dirty="0" smtClean="0">
                <a:solidFill>
                  <a:srgbClr val="CC00CC"/>
                </a:solidFill>
              </a:rPr>
            </a:br>
            <a:r>
              <a:rPr lang="ru-RU" sz="2200" b="1" dirty="0" smtClean="0">
                <a:solidFill>
                  <a:srgbClr val="CC00CC"/>
                </a:solidFill>
              </a:rPr>
              <a:t>Приходите на часок</a:t>
            </a:r>
            <a:br>
              <a:rPr lang="ru-RU" sz="2200" b="1" dirty="0" smtClean="0">
                <a:solidFill>
                  <a:srgbClr val="CC00CC"/>
                </a:solidFill>
              </a:rPr>
            </a:br>
            <a:r>
              <a:rPr lang="ru-RU" sz="2200" b="1" dirty="0" smtClean="0">
                <a:solidFill>
                  <a:srgbClr val="CC00CC"/>
                </a:solidFill>
              </a:rPr>
              <a:t>В наш спортивный уголок.</a:t>
            </a:r>
            <a:br>
              <a:rPr lang="ru-RU" sz="2200" b="1" dirty="0" smtClean="0">
                <a:solidFill>
                  <a:srgbClr val="CC00CC"/>
                </a:solidFill>
              </a:rPr>
            </a:br>
            <a:r>
              <a:rPr lang="ru-RU" sz="2200" b="1" dirty="0" smtClean="0">
                <a:solidFill>
                  <a:srgbClr val="CC00CC"/>
                </a:solidFill>
              </a:rPr>
              <a:t>Упражнения с друзьями</a:t>
            </a:r>
            <a:br>
              <a:rPr lang="ru-RU" sz="2200" b="1" dirty="0" smtClean="0">
                <a:solidFill>
                  <a:srgbClr val="CC00CC"/>
                </a:solidFill>
              </a:rPr>
            </a:br>
            <a:r>
              <a:rPr lang="ru-RU" sz="2200" b="1" dirty="0" smtClean="0">
                <a:solidFill>
                  <a:srgbClr val="CC00CC"/>
                </a:solidFill>
              </a:rPr>
              <a:t>Выполняйте вместе с нами!</a:t>
            </a:r>
            <a:r>
              <a:rPr lang="ru-RU" b="1" dirty="0" smtClean="0">
                <a:solidFill>
                  <a:srgbClr val="CC00CC"/>
                </a:solidFill>
              </a:rPr>
              <a:t/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dirty="0" smtClean="0">
                <a:solidFill>
                  <a:srgbClr val="CC00CC"/>
                </a:solidFill>
              </a:rPr>
              <a:t/>
            </a:r>
            <a:br>
              <a:rPr lang="ru-RU" dirty="0" smtClean="0">
                <a:solidFill>
                  <a:srgbClr val="CC00CC"/>
                </a:solidFill>
              </a:rPr>
            </a:br>
            <a:endParaRPr lang="ru-RU" dirty="0">
              <a:solidFill>
                <a:srgbClr val="CC00CC"/>
              </a:solidFill>
            </a:endParaRPr>
          </a:p>
        </p:txBody>
      </p:sp>
      <p:pic>
        <p:nvPicPr>
          <p:cNvPr id="2050" name="Picture 2" descr="C:\Users\Вовка\Desktop\centr_dvizheniya (1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188640"/>
            <a:ext cx="2000250" cy="1414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5719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</a:rPr>
              <a:t>Вот гаражный блок стоит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И машины сторожит.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Есть машины в нем любые-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Грузовые, легковые.</a:t>
            </a:r>
            <a:endParaRPr lang="ru-RU" sz="2800" b="1" dirty="0">
              <a:solidFill>
                <a:srgbClr val="CC00CC"/>
              </a:solidFill>
            </a:endParaRPr>
          </a:p>
        </p:txBody>
      </p:sp>
      <p:pic>
        <p:nvPicPr>
          <p:cNvPr id="12290" name="Picture 2" descr="C:\Users\Вовка\Desktop\Новая папка\УЧЁБА-РАБОТА\работа\детский сад\IMG-20210428-WA0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980728"/>
            <a:ext cx="3746500" cy="3957690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11266" name="Picture 2" descr="C:\Users\Вовка\Desktop\Новая папка\УЧЁБА-РАБОТА\работа\детский сад\IMG_20210331_1355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60648"/>
            <a:ext cx="5112568" cy="3834426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6" name="Picture 2" descr="C:\Users\Вовка\Desktop\centr_igry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0"/>
            <a:ext cx="2443907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1052736"/>
            <a:ext cx="2674640" cy="47385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</a:rPr>
              <a:t>Быстро надо нам узнать и подробно рассказать: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Тёплой или же холодной нам водички наливать,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Потому, что надо утку в той водичке искупать!</a:t>
            </a:r>
            <a:endParaRPr lang="ru-RU" sz="2800" b="1" dirty="0">
              <a:solidFill>
                <a:srgbClr val="CC00CC"/>
              </a:solidFill>
            </a:endParaRPr>
          </a:p>
        </p:txBody>
      </p:sp>
      <p:pic>
        <p:nvPicPr>
          <p:cNvPr id="1026" name="Picture 2" descr="C:\Users\Вовка\Desktop\Новая папка\УЧЁБА-РАБОТА\работа\детский сад\IMG_20210506_1334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764703"/>
            <a:ext cx="5452089" cy="5261615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1027" name="Picture 3" descr="C:\Users\Вовка\Desktop\centr_eksperimentirovaniy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88640"/>
            <a:ext cx="2000250" cy="1414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11266" name="Picture 2" descr="C:\Users\Вовка\Desktop\Новая папка\УЧЁБА-РАБОТА\работа\детский сад\IMG-20210205-WA0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260648"/>
            <a:ext cx="5112568" cy="6270938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4" name="Picture 3" descr="C:\Users\Вовка\Desktop\centr_eksperimentirovaniy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7" y="0"/>
            <a:ext cx="2710671" cy="191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5122" name="Picture 2" descr="C:\Users\Вовка\Desktop\Новая папка\УЧЁБА-РАБОТА\работа\детский сад\IMG_20210512_1803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620688"/>
            <a:ext cx="4608512" cy="3456384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5123" name="Picture 3" descr="C:\Users\Вовка\Desktop\Новая папка\УЧЁБА-РАБОТА\работа\детский сад\IMG_20210512_1804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268760"/>
            <a:ext cx="4176464" cy="5043748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180528" y="4365104"/>
            <a:ext cx="52920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C00CC"/>
                </a:solidFill>
                <a:latin typeface="+mj-lt"/>
              </a:rPr>
              <a:t>Чтобы были мы здоровы,</a:t>
            </a:r>
            <a:br>
              <a:rPr lang="ru-RU" sz="2400" b="1" dirty="0" smtClean="0">
                <a:solidFill>
                  <a:srgbClr val="CC00CC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C00CC"/>
                </a:solidFill>
                <a:latin typeface="+mj-lt"/>
              </a:rPr>
              <a:t>Пойдем на улицу гулять</a:t>
            </a:r>
            <a:br>
              <a:rPr lang="ru-RU" sz="2400" b="1" dirty="0" smtClean="0">
                <a:solidFill>
                  <a:srgbClr val="CC00CC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C00CC"/>
                </a:solidFill>
                <a:latin typeface="+mj-lt"/>
              </a:rPr>
              <a:t>Дождик, снег и сильный ветер</a:t>
            </a:r>
            <a:br>
              <a:rPr lang="ru-RU" sz="2400" b="1" dirty="0" smtClean="0">
                <a:solidFill>
                  <a:srgbClr val="CC00CC"/>
                </a:solidFill>
                <a:latin typeface="+mj-lt"/>
              </a:rPr>
            </a:br>
            <a:r>
              <a:rPr lang="ru-RU" sz="2400" b="1" dirty="0" smtClean="0">
                <a:solidFill>
                  <a:srgbClr val="CC00CC"/>
                </a:solidFill>
                <a:latin typeface="+mj-lt"/>
              </a:rPr>
              <a:t>Нам не смогут помешать</a:t>
            </a:r>
            <a:endParaRPr lang="ru-RU" sz="2400" b="1" dirty="0">
              <a:solidFill>
                <a:srgbClr val="CC00CC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3074" name="Picture 2" descr="C:\Users\Вовка\Desktop\Новая папка\УЧЁБА-РАБОТА\работа\детский сад\IMG-20210513-WA00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04664"/>
            <a:ext cx="8128000" cy="4572000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979712" y="504211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CC"/>
                </a:solidFill>
              </a:rPr>
              <a:t>Возвращаемся с прогулки,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Моем руки, есть хотим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И охотно, с аппетитом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Что </a:t>
            </a:r>
            <a:r>
              <a:rPr lang="ru-RU" sz="2800" b="1" dirty="0" err="1" smtClean="0">
                <a:solidFill>
                  <a:srgbClr val="CC00CC"/>
                </a:solidFill>
              </a:rPr>
              <a:t>дадут-мы</a:t>
            </a:r>
            <a:r>
              <a:rPr lang="ru-RU" sz="2800" b="1" dirty="0" smtClean="0">
                <a:solidFill>
                  <a:srgbClr val="CC00CC"/>
                </a:solidFill>
              </a:rPr>
              <a:t> все съедим</a:t>
            </a:r>
            <a:r>
              <a:rPr lang="en-US" sz="2800" b="1" dirty="0" smtClean="0">
                <a:solidFill>
                  <a:srgbClr val="CC00CC"/>
                </a:solidFill>
              </a:rPr>
              <a:t>!</a:t>
            </a:r>
            <a:endParaRPr lang="ru-RU" sz="28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4098" name="Picture 2" descr="C:\Users\Вовка\Desktop\Новая папка\УЧЁБА-РАБОТА\работа\детский сад\IMG-20210513-WA00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04664"/>
            <a:ext cx="8128000" cy="3740150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907704" y="4437112"/>
            <a:ext cx="57606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C00CC"/>
                </a:solidFill>
              </a:rPr>
              <a:t>Вкусный на столе обед,</a:t>
            </a:r>
            <a:br>
              <a:rPr lang="ru-RU" sz="3200" b="1" dirty="0" smtClean="0">
                <a:solidFill>
                  <a:srgbClr val="CC00CC"/>
                </a:solidFill>
              </a:rPr>
            </a:br>
            <a:r>
              <a:rPr lang="ru-RU" sz="3200" b="1" dirty="0" smtClean="0">
                <a:solidFill>
                  <a:srgbClr val="CC00CC"/>
                </a:solidFill>
              </a:rPr>
              <a:t>Не болтает мой сосед</a:t>
            </a:r>
            <a:br>
              <a:rPr lang="ru-RU" sz="3200" b="1" dirty="0" smtClean="0">
                <a:solidFill>
                  <a:srgbClr val="CC00CC"/>
                </a:solidFill>
              </a:rPr>
            </a:br>
            <a:r>
              <a:rPr lang="ru-RU" sz="3200" b="1" dirty="0" smtClean="0">
                <a:solidFill>
                  <a:srgbClr val="CC00CC"/>
                </a:solidFill>
              </a:rPr>
              <a:t>И тарелки опустели,</a:t>
            </a:r>
            <a:br>
              <a:rPr lang="ru-RU" sz="3200" b="1" dirty="0" smtClean="0">
                <a:solidFill>
                  <a:srgbClr val="CC00CC"/>
                </a:solidFill>
              </a:rPr>
            </a:br>
            <a:r>
              <a:rPr lang="ru-RU" sz="3200" b="1" dirty="0" smtClean="0">
                <a:solidFill>
                  <a:srgbClr val="CC00CC"/>
                </a:solidFill>
              </a:rPr>
              <a:t>Весь обед мы дружно съели</a:t>
            </a:r>
            <a:endParaRPr lang="ru-RU" sz="3200" b="1" dirty="0">
              <a:solidFill>
                <a:srgbClr val="CC00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1556792"/>
            <a:ext cx="3549080" cy="3591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CC"/>
                </a:solidFill>
              </a:rPr>
              <a:t>Мы героев сказок любим,</a:t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b="1" dirty="0" smtClean="0">
                <a:solidFill>
                  <a:srgbClr val="CC00CC"/>
                </a:solidFill>
              </a:rPr>
              <a:t>Книжки очень бережём,</a:t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b="1" dirty="0" smtClean="0">
                <a:solidFill>
                  <a:srgbClr val="CC00CC"/>
                </a:solidFill>
              </a:rPr>
              <a:t>И читать их сами будем.</a:t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b="1" dirty="0" smtClean="0">
                <a:solidFill>
                  <a:srgbClr val="CC00CC"/>
                </a:solidFill>
              </a:rPr>
              <a:t>Только малость подрастём!</a:t>
            </a:r>
            <a:r>
              <a:rPr lang="ru-RU" b="1" dirty="0" smtClean="0">
                <a:solidFill>
                  <a:srgbClr val="CC00CC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C00CC"/>
                </a:solidFill>
                <a:latin typeface="Monotype Corsiva" pitchFamily="66" charset="0"/>
              </a:rPr>
            </a:br>
            <a:endParaRPr lang="ru-RU" b="1" dirty="0">
              <a:solidFill>
                <a:srgbClr val="CC00CC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Users\Вовка\Desktop\Новая папка\УЧЁБА-РАБОТА\работа\детский сад\IMG_20210331_1311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4752528" cy="6336704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7170" name="Picture 2" descr="C:\Users\Вовка\Desktop\literaturnyy_centr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0"/>
            <a:ext cx="2000250" cy="1414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25144"/>
            <a:ext cx="6912768" cy="17190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</a:rPr>
              <a:t>Если целый день играть,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Можем даже мы устать.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И тогда, спасая нас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К нам приходит</a:t>
            </a:r>
            <a:br>
              <a:rPr lang="ru-RU" sz="2800" b="1" dirty="0" smtClean="0">
                <a:solidFill>
                  <a:srgbClr val="CC00CC"/>
                </a:solidFill>
              </a:rPr>
            </a:br>
            <a:r>
              <a:rPr lang="ru-RU" sz="2800" b="1" dirty="0" smtClean="0">
                <a:solidFill>
                  <a:srgbClr val="CC00CC"/>
                </a:solidFill>
              </a:rPr>
              <a:t>«Тихий час».</a:t>
            </a:r>
            <a:endParaRPr lang="ru-RU" sz="2800" b="1" dirty="0">
              <a:solidFill>
                <a:srgbClr val="CC00CC"/>
              </a:solidFill>
            </a:endParaRPr>
          </a:p>
        </p:txBody>
      </p:sp>
      <p:pic>
        <p:nvPicPr>
          <p:cNvPr id="13314" name="Picture 2" descr="C:\Users\Вовка\Desktop\Новая папка\УЧЁБА-РАБОТА\работа\детский сад\IMG-20210428-WA0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476672"/>
            <a:ext cx="4418404" cy="3888432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29200"/>
            <a:ext cx="91440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C00CC"/>
                </a:solidFill>
              </a:rPr>
              <a:t>Есть конструкторы, «шнуровки» - для ума и для сноровки.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«Вкладыши», матрешки быстро собираем,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Что, за чем, мы точно знаем.</a:t>
            </a:r>
            <a:r>
              <a:rPr lang="ru-RU" sz="2800" b="1" dirty="0" smtClean="0">
                <a:solidFill>
                  <a:srgbClr val="CC00CC"/>
                </a:solidFill>
              </a:rPr>
              <a:t/>
            </a:r>
            <a:br>
              <a:rPr lang="ru-RU" sz="2800" b="1" dirty="0" smtClean="0">
                <a:solidFill>
                  <a:srgbClr val="CC00CC"/>
                </a:solidFill>
              </a:rPr>
            </a:br>
            <a:endParaRPr lang="ru-RU" sz="2800" b="1" dirty="0">
              <a:solidFill>
                <a:srgbClr val="CC00CC"/>
              </a:solidFill>
            </a:endParaRPr>
          </a:p>
        </p:txBody>
      </p:sp>
      <p:pic>
        <p:nvPicPr>
          <p:cNvPr id="3" name="Picture 2" descr="C:\Users\Вовка\Desktop\Новая папка\УЧЁБА-РАБОТА\работа\детский сад\IMG_20210506_1615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260648"/>
            <a:ext cx="6240694" cy="4680520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3075" name="Picture 3" descr="C:\Users\Вовка\Desktop\9e0fb7f2db3af3ae3ac326464c70283a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116632"/>
            <a:ext cx="1693987" cy="1224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CC00CC"/>
                </a:solidFill>
              </a:rPr>
              <a:t>И в десять лет, и в семь, и в пять Все дети любят рисовать.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И каждый смело нарисует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Всё, что его интересует.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Всё вызывает интерес: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Далёкий космос, ближний лес,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Цветы, машины, сказки, пляски...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Всё нарисуем </a:t>
            </a:r>
            <a:br>
              <a:rPr lang="ru-RU" sz="1800" b="1" dirty="0" smtClean="0">
                <a:solidFill>
                  <a:srgbClr val="CC00CC"/>
                </a:solidFill>
              </a:rPr>
            </a:br>
            <a:r>
              <a:rPr lang="ru-RU" sz="1800" b="1" dirty="0" smtClean="0">
                <a:solidFill>
                  <a:srgbClr val="CC00CC"/>
                </a:solidFill>
              </a:rPr>
              <a:t>Были б краски!</a:t>
            </a:r>
            <a:endParaRPr lang="ru-RU" sz="1800" b="1" dirty="0">
              <a:solidFill>
                <a:srgbClr val="CC00CC"/>
              </a:solidFill>
            </a:endParaRPr>
          </a:p>
        </p:txBody>
      </p:sp>
      <p:pic>
        <p:nvPicPr>
          <p:cNvPr id="2050" name="Picture 2" descr="C:\Users\Вовка\Desktop\Новая папка\УЧЁБА-РАБОТА\работа\детский сад\IMG_20210331_1304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2" y="188640"/>
            <a:ext cx="5328592" cy="3996444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4098" name="Picture 2" descr="C:\Users\Вовка\Desktop\centr_detskogo_tvorchestv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538482">
            <a:off x="1427257" y="-44928"/>
            <a:ext cx="2000250" cy="14144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10242" name="Picture 2" descr="C:\Users\Вовка\Desktop\Новая папка\УЧЁБА-РАБОТА\работа\детский сад\IMG-20210413-WA0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7" y="1556792"/>
            <a:ext cx="8636587" cy="4610596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4" name="Picture 2" descr="C:\Users\Вовка\Desktop\centr_detskogo_tvorchestv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0"/>
            <a:ext cx="2232248" cy="1578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C00CC"/>
                </a:solidFill>
              </a:rPr>
              <a:t>В парикмахерской шикарной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Есть весь нужный инструмент, 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Тушь, помада, и румяна,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CC00CC"/>
                </a:solidFill>
              </a:rPr>
              <a:t>Вот "</a:t>
            </a:r>
            <a:r>
              <a:rPr lang="ru-RU" sz="2400" b="1" dirty="0" err="1" smtClean="0">
                <a:solidFill>
                  <a:srgbClr val="CC00CC"/>
                </a:solidFill>
              </a:rPr>
              <a:t>Шанели</a:t>
            </a:r>
            <a:r>
              <a:rPr lang="ru-RU" sz="2400" b="1" dirty="0" smtClean="0">
                <a:solidFill>
                  <a:srgbClr val="CC00CC"/>
                </a:solidFill>
              </a:rPr>
              <a:t>" только нет!</a:t>
            </a:r>
            <a:endParaRPr lang="ru-RU" sz="2400" b="1" dirty="0">
              <a:solidFill>
                <a:srgbClr val="CC00CC"/>
              </a:solidFill>
            </a:endParaRPr>
          </a:p>
        </p:txBody>
      </p:sp>
      <p:pic>
        <p:nvPicPr>
          <p:cNvPr id="2050" name="Picture 2" descr="C:\Users\Вовка\Desktop\Новая папка\УЧЁБА-РАБОТА\работа\детский сад\IMG_20210506_1910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332656"/>
            <a:ext cx="6328596" cy="4725984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6" name="Picture 2" descr="C:\Users\Вовка\Desktop\centr_igry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0"/>
            <a:ext cx="2443907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412776"/>
            <a:ext cx="3898776" cy="33843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CC"/>
                </a:solidFill>
              </a:rPr>
              <a:t>Мы играем, мы считаем,</a:t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b="1" dirty="0" smtClean="0">
                <a:solidFill>
                  <a:srgbClr val="CC00CC"/>
                </a:solidFill>
              </a:rPr>
              <a:t>А потом запоминаем</a:t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b="1" dirty="0" smtClean="0">
                <a:solidFill>
                  <a:srgbClr val="CC00CC"/>
                </a:solidFill>
              </a:rPr>
              <a:t>Знаки, цифры, дни недели,</a:t>
            </a:r>
            <a:br>
              <a:rPr lang="ru-RU" b="1" dirty="0" smtClean="0">
                <a:solidFill>
                  <a:srgbClr val="CC00CC"/>
                </a:solidFill>
              </a:rPr>
            </a:br>
            <a:r>
              <a:rPr lang="ru-RU" b="1" dirty="0" smtClean="0">
                <a:solidFill>
                  <a:srgbClr val="CC00CC"/>
                </a:solidFill>
              </a:rPr>
              <a:t>Когда спали, когда ели!</a:t>
            </a:r>
            <a:endParaRPr lang="ru-RU" b="1" dirty="0">
              <a:solidFill>
                <a:srgbClr val="CC00CC"/>
              </a:solidFill>
            </a:endParaRPr>
          </a:p>
        </p:txBody>
      </p:sp>
      <p:pic>
        <p:nvPicPr>
          <p:cNvPr id="1038" name="Picture 14" descr="C:\Users\Вовка\Desktop\Новая папка\УЧЁБА-РАБОТА\работа\детский сад\IMG_20210331_1254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4536504" cy="6048672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sp>
        <p:nvSpPr>
          <p:cNvPr id="1040" name="AutoShape 16" descr="Группа звездочки в детском саду оформлени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2" name="AutoShape 18" descr="Группа звездочки в детском саду оформлени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122" name="Picture 2" descr="C:\Users\Вовка\Desktop\matematicheskiy_centr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87300">
            <a:off x="3334347" y="105890"/>
            <a:ext cx="1771012" cy="1252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pic>
        <p:nvPicPr>
          <p:cNvPr id="9218" name="Picture 2" descr="C:\Users\Вовка\Desktop\Новая папка\УЧЁБА-РАБОТА\работа\детский сад\IMG-20210219-WA0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32656"/>
            <a:ext cx="7920880" cy="6098831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9219" name="Picture 3" descr="C:\Users\Вовка\Desktop\matematicheskiy_centr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4581128"/>
            <a:ext cx="2851225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Вовка\Desktop\фон-презентации-бизнес-светлый-розовый-светло-презентация-прекрасный-1659327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2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692696"/>
            <a:ext cx="3466728" cy="49545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C00CC"/>
                </a:solidFill>
              </a:rPr>
              <a:t>Мы в группе вовсе не скучаем!</a:t>
            </a:r>
            <a:br>
              <a:rPr lang="ru-RU" sz="3200" b="1" dirty="0" smtClean="0">
                <a:solidFill>
                  <a:srgbClr val="CC00CC"/>
                </a:solidFill>
              </a:rPr>
            </a:br>
            <a:r>
              <a:rPr lang="ru-RU" sz="3200" b="1" dirty="0" smtClean="0">
                <a:solidFill>
                  <a:srgbClr val="CC00CC"/>
                </a:solidFill>
              </a:rPr>
              <a:t>Есть музыкальный уголок!</a:t>
            </a:r>
            <a:br>
              <a:rPr lang="ru-RU" sz="3200" b="1" dirty="0" smtClean="0">
                <a:solidFill>
                  <a:srgbClr val="CC00CC"/>
                </a:solidFill>
              </a:rPr>
            </a:br>
            <a:r>
              <a:rPr lang="ru-RU" sz="3200" b="1" dirty="0" smtClean="0">
                <a:solidFill>
                  <a:srgbClr val="CC00CC"/>
                </a:solidFill>
              </a:rPr>
              <a:t>В нём очень громко мы играем,-</a:t>
            </a:r>
            <a:br>
              <a:rPr lang="ru-RU" sz="3200" b="1" dirty="0" smtClean="0">
                <a:solidFill>
                  <a:srgbClr val="CC00CC"/>
                </a:solidFill>
              </a:rPr>
            </a:br>
            <a:r>
              <a:rPr lang="ru-RU" sz="3200" b="1" dirty="0" smtClean="0">
                <a:solidFill>
                  <a:srgbClr val="CC00CC"/>
                </a:solidFill>
              </a:rPr>
              <a:t>Трясется даже потолок!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8194" name="Picture 2" descr="C:\Users\Вовка\Desktop\Новая папка\УЧЁБА-РАБОТА\работа\детский сад\IMG_20210331_134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4806534" cy="6408712"/>
          </a:xfrm>
          <a:prstGeom prst="rect">
            <a:avLst/>
          </a:prstGeom>
          <a:noFill/>
          <a:effectLst>
            <a:outerShdw blurRad="50800" dist="38100" dir="18900000" algn="bl" rotWithShape="0">
              <a:srgbClr val="FF0000"/>
            </a:outerShdw>
          </a:effectLst>
        </p:spPr>
      </p:pic>
      <p:pic>
        <p:nvPicPr>
          <p:cNvPr id="6146" name="Picture 2" descr="C:\Users\Вовка\Desktop\Новая папка\УЧЁБА-РАБОТА\работа\детский сад\Polish_20210514_12474861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260648"/>
            <a:ext cx="2946400" cy="17867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92</Words>
  <Application>Microsoft Office PowerPoint</Application>
  <PresentationFormat>Экран (4:3)</PresentationFormat>
  <Paragraphs>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Вот это – наша раздевалка, Хранит одежду всех детей. Её кроил не Слава Зайцев,  Она, конечно, без затей:  Меха из Турции, от «Белки",  И обувь фирмы "Скороход," "От Гуччи" разные поделки,  А также ситец, хлопок, шелк… Хранятся в шкафчиках пальтишки,  Плащи, сапожки и зонты, Носки, колготки и штанишки Всё это - дивной чистоты!</vt:lpstr>
      <vt:lpstr>Мы героев сказок любим, Книжки очень бережём, И читать их сами будем. Только малость подрастём! </vt:lpstr>
      <vt:lpstr>Есть конструкторы, «шнуровки» - для ума и для сноровки. «Вкладыши», матрешки быстро собираем, Что, за чем, мы точно знаем. </vt:lpstr>
      <vt:lpstr>И в десять лет, и в семь, и в пять Все дети любят рисовать.  И каждый смело нарисует  Всё, что его интересует.  Всё вызывает интерес:  Далёкий космос, ближний лес,  Цветы, машины, сказки, пляски...  Всё нарисуем  Были б краски!</vt:lpstr>
      <vt:lpstr>Слайд 5</vt:lpstr>
      <vt:lpstr>В парикмахерской шикарной Есть весь нужный инструмент,  Тушь, помада, и румяна, Вот "Шанели" только нет!</vt:lpstr>
      <vt:lpstr>Мы играем, мы считаем, А потом запоминаем Знаки, цифры, дни недели, Когда спали, когда ели!</vt:lpstr>
      <vt:lpstr>Слайд 8</vt:lpstr>
      <vt:lpstr>Мы в группе вовсе не скучаем! Есть музыкальный уголок! В нём очень громко мы играем,- Трясется даже потолок!   </vt:lpstr>
      <vt:lpstr>Я сегодня буду мамой, Папой станет Тимофей. Он хороший, добрый мальчик. Начинаем поскорей.  Эти куклы – наши дети, Будем вместе пеленать. Ты боишься? Что ты, Тимка! Я же буду помогать.  А теперь бери коляски, Поезжай скорей во двор. Детям нужен свежий воздух И закончен разговор.  Я немного постираю, Приготовлю беляши, Подожду, когда с прогулки Ты придёшь и малыши.  Мы накормим деток кашей, Покупаем перед сном. Мне понравилось быть мамой, А Тимошке быть отцом.</vt:lpstr>
      <vt:lpstr>Конструктор – умная игра,  Завлекательна, хитра. Интересно здесь играть,  Строить, составлять, искать! Приглашаю всех друзей Конструктор собирать скорей. Там и взрослым интересно: В конструктор ведь играть полезно!</vt:lpstr>
      <vt:lpstr>Слайд 12</vt:lpstr>
      <vt:lpstr>Вот спортивный уголок Здесь мы тренируемся. Приходите на часок В наш спортивный уголок. Упражнения с друзьями Выполняйте вместе с нами!  </vt:lpstr>
      <vt:lpstr>Вот гаражный блок стоит И машины сторожит. Есть машины в нем любые- Грузовые, легковые.</vt:lpstr>
      <vt:lpstr>Быстро надо нам узнать и подробно рассказать: Тёплой или же холодной нам водички наливать, Потому, что надо утку в той водичке искупать!</vt:lpstr>
      <vt:lpstr>Слайд 16</vt:lpstr>
      <vt:lpstr>Слайд 17</vt:lpstr>
      <vt:lpstr>Слайд 18</vt:lpstr>
      <vt:lpstr>Слайд 19</vt:lpstr>
      <vt:lpstr>Если целый день играть, Можем даже мы устать. И тогда, спасая нас К нам приходит «Тихий час».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RePack by SPecialiST</cp:lastModifiedBy>
  <cp:revision>24</cp:revision>
  <dcterms:created xsi:type="dcterms:W3CDTF">2021-04-28T12:56:43Z</dcterms:created>
  <dcterms:modified xsi:type="dcterms:W3CDTF">2021-05-31T05:49:21Z</dcterms:modified>
</cp:coreProperties>
</file>