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6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bezopasnost-detej.ru/foto-bezopasnost-detej/images/2013-2/208-3-pravila-dorozhnogo-dvizheniya-detyam-kartinki-330x227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488" y="3571877"/>
            <a:ext cx="2928958" cy="2503910"/>
          </a:xfrm>
        </p:spPr>
        <p:txBody>
          <a:bodyPr>
            <a:noAutofit/>
          </a:bodyPr>
          <a:lstStyle/>
          <a:p>
            <a:pPr algn="ctr"/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500042"/>
            <a:ext cx="7910538" cy="264320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Calibri" pitchFamily="34" charset="0"/>
              </a:rPr>
              <a:t>ВНИМАНИЕ – ДОРОГА!</a:t>
            </a:r>
            <a:br>
              <a:rPr lang="ru-RU" sz="5400" b="1" dirty="0" smtClean="0">
                <a:solidFill>
                  <a:srgbClr val="FF0000"/>
                </a:solidFill>
                <a:latin typeface="Calibri" pitchFamily="34" charset="0"/>
              </a:rPr>
            </a:br>
            <a:endParaRPr lang="ru-RU" sz="5400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6" name="Picture 2" descr="&amp;Scy;&amp;vcy;&amp;iecy;&amp;tcy;&amp;ocy;&amp;fcy;&amp;ocy;&amp;rcy; / Go Go Stop (&amp;icy;&amp;gcy;&amp;rcy;&amp;acy;&amp;tcy;&amp;softcy; &amp;scy; &amp;vcy;&amp;iecy;&amp;bcy;-&amp;kcy;&amp;acy;&amp;mcy;&amp;iecy;&amp;rcy;&amp;ocy;&amp;jcy; &amp;ocy;&amp;ncy;&amp;lcy;&amp;acy;&amp;jcy;&amp;ncy;) - 28 &amp;Ncy;&amp;ocy;&amp;yacy;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928934"/>
            <a:ext cx="2928958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Дорога- не место для развлечений</a:t>
            </a:r>
            <a:endParaRPr lang="ru-RU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4" name="Содержимое 3" descr="&amp;Pcy;&amp;rcy;&amp;acy;&amp;vcy;&amp;icy;&amp;lcy;&amp;acy; &amp;dcy;&amp;ocy;&amp;rcy;&amp;ocy;&amp;zhcy;&amp;ncy;&amp;ocy;&amp;gcy;&amp;ocy; &amp;dcy;&amp;vcy;&amp;icy;&amp;zhcy;&amp;iecy;&amp;ncy;&amp;icy;&amp;yacy; &amp;dcy;&amp;iecy;&amp;tcy;&amp;yacy;&amp;mcy; &amp;ocy;&amp;bcy; &amp;icy;&amp;gcy;&amp;rcy;&amp;iecy; &amp;ncy;&amp;acy; &amp;dcy;&amp;ocy;&amp;rcy;&amp;ocy;&amp;gcy;&amp;iecy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071678"/>
            <a:ext cx="54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071678"/>
            <a:ext cx="8686800" cy="264320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Запомни простые правила-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это безопасно для жизни!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Красный свет – дороги нет!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&amp;Pcy;&amp;rcy;&amp;acy;&amp;vcy;&amp;icy;&amp;lcy;&amp;acy; &amp;dcy;&amp;ocy;&amp;rcy;&amp;ocy;&amp;zhcy;&amp;ncy;&amp;ocy;&amp;gcy;&amp;ocy; &amp;dcy;&amp;vcy;&amp;icy;&amp;zhcy;&amp;iecy;&amp;ncy;&amp;icy;&amp;yacy; &amp;dcy;&amp;iecy;&amp;tcy;&amp;yacy;&amp;mcy;. &amp;Zcy;&amp;iecy;&amp;lcy;&amp;iecy;&amp;ncy;&amp;ycy;&amp;jcy; &amp;scy;&amp;vcy;&amp;iecy;&amp;tcy;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643042" y="2071678"/>
            <a:ext cx="54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Calibri" pitchFamily="34" charset="0"/>
              </a:rPr>
              <a:t>Светофор зеленый – путь свободный</a:t>
            </a:r>
            <a:endParaRPr lang="ru-RU" b="1" dirty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4" name="Содержимое 3" descr="&amp;Pcy;&amp;rcy;&amp;acy;&amp;vcy;&amp;icy;&amp;lcy;&amp;acy; &amp;dcy;&amp;ocy;&amp;rcy;&amp;ocy;&amp;zhcy;&amp;ncy;&amp;ocy;&amp;gcy;&amp;ocy; &amp;dcy;&amp;vcy;&amp;icy;&amp;zhcy;&amp;iecy;&amp;ncy;&amp;icy;&amp;yacy; &amp;dcy;&amp;iecy;&amp;tcy;&amp;yacy;&amp;mcy;. &amp;Dcy;&amp;ocy;&amp;rcy;&amp;ocy;&amp;gcy;&amp;acy; &amp;icy; &amp;scy;&amp;vcy;&amp;iecy;&amp;tcy;&amp;ocy;&amp;fcy;&amp;ocy;&amp;rcy; "/>
          <p:cNvPicPr>
            <a:picLocks noGrp="1"/>
          </p:cNvPicPr>
          <p:nvPr>
            <p:ph idx="1"/>
          </p:nvPr>
        </p:nvPicPr>
        <p:blipFill>
          <a:blip r:embed="rId2" r:link="rId3"/>
          <a:stretch>
            <a:fillRect/>
          </a:stretch>
        </p:blipFill>
        <p:spPr bwMode="auto">
          <a:xfrm>
            <a:off x="1571604" y="2000240"/>
            <a:ext cx="54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Дорога – не место для катания</a:t>
            </a:r>
            <a:endParaRPr lang="ru-RU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4" name="Содержимое 3" descr="&amp;Pcy;&amp;rcy;&amp;acy;&amp;vcy;&amp;icy;&amp;lcy;&amp;acy; &amp;dcy;&amp;ocy;&amp;rcy;&amp;ocy;&amp;zhcy;&amp;ncy;&amp;ocy;&amp;gcy;&amp;ocy; &amp;dcy;&amp;vcy;&amp;icy;&amp;zhcy;&amp;iecy;&amp;ncy;&amp;icy;&amp;yacy; &amp;dcy;&amp;iecy;&amp;tcy;&amp;yacy;&amp;mcy; - &amp;icy;&amp;gcy;&amp;rcy;&amp;ycy; &amp;ncy;&amp;acy; &amp;dcy;&amp;ocy;&amp;rcy;&amp;ocy;&amp;gcy;&amp;iecy;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643042" y="1857364"/>
            <a:ext cx="54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Calibri" pitchFamily="34" charset="0"/>
              </a:rPr>
              <a:t>На тротуаре ты в безопасности</a:t>
            </a:r>
            <a:endParaRPr lang="ru-RU" b="1" dirty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4" name="Содержимое 3" descr="&amp;Pcy;&amp;rcy;&amp;acy;&amp;vcy;&amp;icy;&amp;lcy;&amp;acy; &amp;dcy;&amp;ocy;&amp;rcy;&amp;ocy;&amp;zhcy;&amp;ncy;&amp;ocy;&amp;gcy;&amp;ocy; &amp;dcy;&amp;vcy;&amp;icy;&amp;zhcy;&amp;iecy;&amp;ncy;&amp;icy;&amp;yacy; &amp;dcy;&amp;iecy;&amp;tcy;&amp;yacy;&amp;mcy; - &amp;pcy;&amp;rcy;&amp;acy;&amp;vcy;&amp;icy;&amp;lcy;&amp;acy; &amp;dcy;&amp;lcy;&amp;yacy; &amp;pcy;&amp;iecy;&amp;shcy;&amp;iecy;&amp;khcy;&amp;ocy;&amp;dcy;&amp;ocy;&amp;vcy;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00166" y="1857364"/>
            <a:ext cx="54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Ограждения- для твоей безопасности</a:t>
            </a:r>
            <a:endParaRPr lang="ru-RU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4" name="Содержимое 3" descr="&amp;Pcy;&amp;rcy;&amp;acy;&amp;vcy;&amp;icy;&amp;lcy;&amp;acy; &amp;dcy;&amp;ocy;&amp;rcy;&amp;ocy;&amp;zhcy;&amp;ncy;&amp;ocy;&amp;gcy;&amp;ocy; &amp;dcy;&amp;vcy;&amp;icy;&amp;zhcy;&amp;iecy;&amp;ncy;&amp;icy;&amp;yacy; &amp;dcy;&amp;iecy;&amp;tcy;&amp;yacy;&amp;mcy; - &amp;pcy;&amp;iecy;&amp;rcy;&amp;iecy;&amp;khcy;&amp;ocy;&amp;dcy; &amp;dcy;&amp;ocy;&amp;rcy;&amp;ocy;&amp;gcy;&amp;icy;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00166" y="1857364"/>
            <a:ext cx="54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Calibri" pitchFamily="34" charset="0"/>
              </a:rPr>
              <a:t>Пользуйся подземным переходом</a:t>
            </a:r>
            <a:endParaRPr lang="ru-RU" b="1" dirty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4" name="Содержимое 3" descr="&amp;Pcy;&amp;rcy;&amp;acy;&amp;vcy;&amp;icy;&amp;lcy;&amp;acy; &amp;dcy;&amp;ocy;&amp;rcy;&amp;ocy;&amp;zhcy;&amp;ncy;&amp;ocy;&amp;gcy;&amp;ocy; &amp;dcy;&amp;vcy;&amp;icy;&amp;zhcy;&amp;iecy;&amp;ncy;&amp;icy;&amp;yacy; &amp;dcy;&amp;iecy;&amp;tcy;&amp;yacy;&amp;mcy; - &amp;pcy;&amp;rcy;&amp;acy;&amp;vcy;&amp;icy;&amp;lcy;&amp;softcy;&amp;ncy;&amp;ycy;&amp;jcy; &amp;pcy;&amp;iecy;&amp;rcy;&amp;iecy;&amp;khcy;&amp;ocy;&amp;dcy; &amp;dcy;&amp;ocy;&amp;rcy;&amp;ocy;&amp;gcy;&amp;icy;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500166" y="1928802"/>
            <a:ext cx="54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libri" pitchFamily="34" charset="0"/>
              </a:rPr>
              <a:t>Не спеши при выходе из автобуса</a:t>
            </a:r>
            <a:endParaRPr lang="ru-RU" b="1" dirty="0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4" name="Содержимое 3" descr="&amp;Pcy;&amp;rcy;&amp;acy;&amp;vcy;&amp;icy;&amp;lcy;&amp;acy; &amp;dcy;&amp;ocy;&amp;rcy;&amp;ocy;&amp;zhcy;&amp;ncy;&amp;ocy;&amp;gcy;&amp;ocy; &amp;dcy;&amp;vcy;&amp;icy;&amp;zhcy;&amp;iecy;&amp;ncy;&amp;icy;&amp;yacy; &amp;dcy;&amp;iecy;&amp;tcy;&amp;yacy;&amp;mcy; - &amp;pcy;&amp;rcy;&amp;acy;&amp;vcy;&amp;icy;&amp;lcy;&amp;acy; &amp;pcy;&amp;iecy;&amp;rcy;&amp;iecy;&amp;khcy;&amp;ocy;&amp;dcy;&amp;acy; &amp;chcy;&amp;iecy;&amp;rcy;&amp;iecy;&amp;zcy; &amp;dcy;&amp;ocy;&amp;rcy;&amp;ocy;&amp;gcy;&amp;ucy;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714480" y="2000240"/>
            <a:ext cx="54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Calibri" pitchFamily="34" charset="0"/>
              </a:rPr>
              <a:t>Пользуйся пешеходным переходом</a:t>
            </a:r>
            <a:endParaRPr lang="ru-RU" b="1" dirty="0">
              <a:solidFill>
                <a:srgbClr val="00B050"/>
              </a:solidFill>
              <a:latin typeface="Calibri" pitchFamily="34" charset="0"/>
            </a:endParaRPr>
          </a:p>
        </p:txBody>
      </p:sp>
      <p:pic>
        <p:nvPicPr>
          <p:cNvPr id="4" name="Содержимое 3" descr="&amp;Pcy;&amp;rcy;&amp;acy;&amp;vcy;&amp;icy;&amp;lcy;&amp;acy; &amp;dcy;&amp;ocy;&amp;rcy;&amp;ocy;&amp;zhcy;&amp;ncy;&amp;ocy;&amp;gcy;&amp;ocy; &amp;dcy;&amp;vcy;&amp;icy;&amp;zhcy;&amp;iecy;&amp;ncy;&amp;icy;&amp;yacy; &amp;dcy;&amp;iecy;&amp;tcy;&amp;yacy;&amp;mcy; - &amp;pcy;&amp;iecy;&amp;rcy;&amp;iecy;&amp;khcy;&amp;ocy;&amp;dcy; &amp;pcy;&amp;ocy; &amp;zcy;&amp;iecy;&amp;bcy;&amp;rcy;&amp;iecy;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857364"/>
            <a:ext cx="5400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84</TotalTime>
  <Words>50</Words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Красный свет – дороги нет!</vt:lpstr>
      <vt:lpstr>Светофор зеленый – путь свободный</vt:lpstr>
      <vt:lpstr>Дорога – не место для катания</vt:lpstr>
      <vt:lpstr>На тротуаре ты в безопасности</vt:lpstr>
      <vt:lpstr>Ограждения- для твоей безопасности</vt:lpstr>
      <vt:lpstr>Пользуйся подземным переходом</vt:lpstr>
      <vt:lpstr>Не спеши при выходе из автобуса</vt:lpstr>
      <vt:lpstr>Пользуйся пешеходным переходом</vt:lpstr>
      <vt:lpstr>Дорога- не место для развлечений</vt:lpstr>
      <vt:lpstr>Запомни простые правила-  это безопасно для жизни!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ВНИМАНИЕ – ДОРОГА! </dc:title>
  <cp:lastModifiedBy>Admin</cp:lastModifiedBy>
  <cp:revision>17</cp:revision>
  <dcterms:modified xsi:type="dcterms:W3CDTF">2014-11-19T18:32:37Z</dcterms:modified>
</cp:coreProperties>
</file>