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9D7"/>
    <a:srgbClr val="84A6C7"/>
    <a:srgbClr val="BFD3E4"/>
    <a:srgbClr val="318CB4"/>
    <a:srgbClr val="FFFFFF"/>
    <a:srgbClr val="F0CECD"/>
    <a:srgbClr val="BC0FD6"/>
    <a:srgbClr val="DCAC85"/>
    <a:srgbClr val="5ACD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9"/>
          <p:cNvSpPr/>
          <p:nvPr userDrawn="1"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8" name="Rectangle 10"/>
          <p:cNvSpPr/>
          <p:nvPr userDrawn="1"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pic>
        <p:nvPicPr>
          <p:cNvPr id="15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44725" y="3367087"/>
            <a:ext cx="56118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24918" y="3354388"/>
            <a:ext cx="5611811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2"/>
            <a:ext cx="6124476" cy="122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6067529" y="-1"/>
            <a:ext cx="6124472" cy="122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40160" y="5227982"/>
            <a:ext cx="2151839" cy="16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333999"/>
            <a:ext cx="7620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27982"/>
            <a:ext cx="2151838" cy="16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2104" y="1421473"/>
            <a:ext cx="6112566" cy="2368577"/>
          </a:xfrm>
        </p:spPr>
        <p:txBody>
          <a:bodyPr anchor="b"/>
          <a:lstStyle>
            <a:lvl1pPr algn="ctr">
              <a:defRPr sz="6000">
                <a:latin typeface="AGReverance" pitchFamily="2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2104" y="3790050"/>
            <a:ext cx="611256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712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238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85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187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9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447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CD28-F9BB-41EE-AB8A-E472E6EE3181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8F03-1D97-4DFE-9ACE-10F513F4F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42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6552" y="5618909"/>
            <a:ext cx="6195448" cy="123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647199"/>
            <a:ext cx="5996552" cy="119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525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27982"/>
            <a:ext cx="2151838" cy="16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40160" y="5227982"/>
            <a:ext cx="2151839" cy="16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lisyonok.ucoz.ru/_ld/0/07447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43004" y="5616613"/>
            <a:ext cx="1373075" cy="124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lisyonok.ucoz.ru/_ld/0/07447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8684" y="5769014"/>
            <a:ext cx="1204508" cy="108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1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lisyonok.ucoz.ru/_ld/0/0744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2168" y="6106523"/>
            <a:ext cx="831195" cy="75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www.playcast.ru/uploads/2017/05/26/22674357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500938"/>
            <a:ext cx="2681622" cy="135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playcast.ru/uploads/2017/05/26/22674357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01809" y="5500938"/>
            <a:ext cx="2690190" cy="135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616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6552" y="5618909"/>
            <a:ext cx="6195448" cy="123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lisyonok.ucoz.ru/_ld/0/4901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647199"/>
            <a:ext cx="5996552" cy="119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40160" y="5227982"/>
            <a:ext cx="2151839" cy="16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g-fotki.yandex.ru/get/109111/59038721.e0/0_629133_205c00f5_X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27982"/>
            <a:ext cx="2151838" cy="16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897291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76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97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904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383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 shadeToTitle="1"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1"/>
            <a:ext cx="12192000" cy="6853679"/>
          </a:xfrm>
          <a:prstGeom prst="rect">
            <a:avLst/>
          </a:prstGeom>
          <a:effectLst>
            <a:softEdge rad="431800"/>
          </a:effectLst>
        </p:spPr>
      </p:pic>
      <p:pic>
        <p:nvPicPr>
          <p:cNvPr id="11" name="Picture 2" descr="https://img-fotki.yandex.ru/get/229651/200418627.1e9/0_1a7f30_638e9381_orig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610600" y="0"/>
            <a:ext cx="3581400" cy="458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229651/200418627.1e9/0_1a7f30_638e9381_orig.pn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323"/>
            <a:ext cx="3581400" cy="458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F2145-156A-42FF-BB80-E8D664DB7725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3B086-ECE1-477D-A8D4-2F30CBE9B08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1425727" y="6664984"/>
            <a:ext cx="729221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" b="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400" b="0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2018</a:t>
            </a:r>
            <a:endParaRPr lang="ru-RU" sz="400" b="0" dirty="0">
              <a:solidFill>
                <a:schemeClr val="bg1"/>
              </a:solidFill>
            </a:endParaRPr>
          </a:p>
        </p:txBody>
      </p:sp>
      <p:sp>
        <p:nvSpPr>
          <p:cNvPr id="7" name="AutoShape 2" descr="Картинки по запросу маски для фотошопа 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47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3" r:id="rId3"/>
    <p:sldLayoutId id="2147483695" r:id="rId4"/>
    <p:sldLayoutId id="2147483694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/>
          <p:cNvSpPr>
            <a:spLocks noGrp="1"/>
          </p:cNvSpPr>
          <p:nvPr>
            <p:ph type="ctrTitle"/>
          </p:nvPr>
        </p:nvSpPr>
        <p:spPr>
          <a:xfrm>
            <a:off x="2922104" y="1645920"/>
            <a:ext cx="6112566" cy="2521131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/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>Замечательные  цветы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4310743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Попова Л. А.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МБДОУ № 130 г. Липецка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705394"/>
            <a:ext cx="10515600" cy="54715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 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придумайте много разных слов про цветы. Какие они?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(Большие, маленькие, красивые, яркие, разноцветные, прекрасные, очаровательные и т. д.).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aaa65bb3591df310b36d6318d6f4e0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39" y="2664822"/>
            <a:ext cx="2767631" cy="4010297"/>
          </a:xfrm>
          <a:prstGeom prst="rect">
            <a:avLst/>
          </a:prstGeom>
        </p:spPr>
      </p:pic>
      <p:pic>
        <p:nvPicPr>
          <p:cNvPr id="5" name="Рисунок 4" descr="1-6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9249" y="4167053"/>
            <a:ext cx="3767954" cy="2690947"/>
          </a:xfrm>
          <a:prstGeom prst="rect">
            <a:avLst/>
          </a:prstGeom>
        </p:spPr>
      </p:pic>
      <p:pic>
        <p:nvPicPr>
          <p:cNvPr id="6" name="Рисунок 5" descr="1a06e8f0c39a52211cb97f6b93734617--red-tulips-tulips-flower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72050" y="2847703"/>
            <a:ext cx="3775166" cy="3775166"/>
          </a:xfrm>
          <a:prstGeom prst="rect">
            <a:avLst/>
          </a:prstGeom>
        </p:spPr>
      </p:pic>
      <p:pic>
        <p:nvPicPr>
          <p:cNvPr id="7" name="Рисунок 6" descr="depositphotos_160286006-stock-photo-blue-wild-flowers-bells-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7344592" y="3282044"/>
            <a:ext cx="4291148" cy="286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8903" y="966651"/>
            <a:ext cx="106070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 подул, как шумит ветер? 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(ш-ш-ш-ш)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 Цветы наклонились в одну сторону, потом в другую.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Ветер стал дуть еще сильнее, цветы закружились 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у-у-у-у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И опять ветер стал тихим и зашумел. 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(ш-ш-ш-ш)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Увидели красивые цветы комарики и запищали 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з-з-з-з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А потом прилетели жуки и зажужжали. 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ж-ж-ж-ж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А потом прилетели бабочки. Они посидели на цветах…. И улетели.</a:t>
            </a:r>
          </a:p>
        </p:txBody>
      </p:sp>
      <p:pic>
        <p:nvPicPr>
          <p:cNvPr id="5" name="Рисунок 4" descr="s1200 (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6423" y="4285871"/>
            <a:ext cx="3782786" cy="2370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про какие цветы мы сегодня говорили?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(Дети перечисляют названия цветов.)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Что  есть у каждого цветочка?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(Стебель, листья.)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Зачем нужны цветы?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(Для красоты, дарить к празднику.)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074" y="939890"/>
            <a:ext cx="10515600" cy="4729389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Молодцы!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92776" y="718457"/>
            <a:ext cx="10361023" cy="545850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продолжать учить детей составлять короткий рассказ по вопросам  по опорной схеме.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Задачи: 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правильно называть цветы, сравнивать их по величине, цвету;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закреплять произношение звуков [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], [ж], [у].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822960"/>
            <a:ext cx="10515600" cy="53540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-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Ребята, какое время года сейчас?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(Правильно, весна)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После весны какое время года наступит?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(Лето)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Летом на поляне очень много красивых цветов. Посмотрите на нашу поляну, какие яркие разноцветные цветы её украшают.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-6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9249" y="4167053"/>
            <a:ext cx="3767954" cy="2690947"/>
          </a:xfrm>
          <a:prstGeom prst="rect">
            <a:avLst/>
          </a:prstGeom>
        </p:spPr>
      </p:pic>
      <p:pic>
        <p:nvPicPr>
          <p:cNvPr id="8" name="Рисунок 7" descr="1a06e8f0c39a52211cb97f6b93734617--red-tulips-tulips-flower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72050" y="2847703"/>
            <a:ext cx="3775166" cy="3775166"/>
          </a:xfrm>
          <a:prstGeom prst="rect">
            <a:avLst/>
          </a:prstGeom>
        </p:spPr>
      </p:pic>
      <p:pic>
        <p:nvPicPr>
          <p:cNvPr id="10" name="Рисунок 9" descr="6aaa65bb3591df310b36d6318d6f4e0f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39" y="2664822"/>
            <a:ext cx="2767631" cy="4010297"/>
          </a:xfrm>
          <a:prstGeom prst="rect">
            <a:avLst/>
          </a:prstGeom>
        </p:spPr>
      </p:pic>
      <p:pic>
        <p:nvPicPr>
          <p:cNvPr id="11" name="Рисунок 10" descr="depositphotos_160286006-stock-photo-blue-wild-flowers-bells-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7344592" y="3282044"/>
            <a:ext cx="4291148" cy="286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023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574766"/>
            <a:ext cx="10515600" cy="56021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Какого цвета цветы?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Какого размера?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(Большие, маленькие)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Значит цветы одинаковые или разные?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(Разные)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 descr="6aaa65bb3591df310b36d6318d6f4e0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39" y="2664822"/>
            <a:ext cx="2767631" cy="4010297"/>
          </a:xfrm>
          <a:prstGeom prst="rect">
            <a:avLst/>
          </a:prstGeom>
        </p:spPr>
      </p:pic>
      <p:pic>
        <p:nvPicPr>
          <p:cNvPr id="7" name="Рисунок 6" descr="1-6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9249" y="4167053"/>
            <a:ext cx="3767954" cy="2690947"/>
          </a:xfrm>
          <a:prstGeom prst="rect">
            <a:avLst/>
          </a:prstGeom>
        </p:spPr>
      </p:pic>
      <p:pic>
        <p:nvPicPr>
          <p:cNvPr id="8" name="Рисунок 7" descr="1a06e8f0c39a52211cb97f6b93734617--red-tulips-tulips-flower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72050" y="2847703"/>
            <a:ext cx="3775166" cy="3775166"/>
          </a:xfrm>
          <a:prstGeom prst="rect">
            <a:avLst/>
          </a:prstGeom>
        </p:spPr>
      </p:pic>
      <p:pic>
        <p:nvPicPr>
          <p:cNvPr id="9" name="Рисунок 8" descr="depositphotos_160286006-stock-photo-blue-wild-flowers-bells-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7344592" y="3282044"/>
            <a:ext cx="4291148" cy="286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525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949" y="770709"/>
            <a:ext cx="10515600" cy="5406254"/>
          </a:xfrm>
          <a:noFill/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Ребята, а вы знаете, что цветы очень похожи на людей? Ночью цветы засыпают и лепестки закрываются, как наши глаза, а утром цветы раскрывают свои лепестки, как наши глаза.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395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08" y="4512945"/>
            <a:ext cx="3529347" cy="2345055"/>
          </a:xfrm>
          <a:prstGeom prst="rect">
            <a:avLst/>
          </a:prstGeom>
        </p:spPr>
      </p:pic>
      <p:pic>
        <p:nvPicPr>
          <p:cNvPr id="5" name="Рисунок 4" descr="5533624_x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954" y="2325188"/>
            <a:ext cx="3406794" cy="4258492"/>
          </a:xfrm>
          <a:prstGeom prst="rect">
            <a:avLst/>
          </a:prstGeom>
        </p:spPr>
      </p:pic>
      <p:pic>
        <p:nvPicPr>
          <p:cNvPr id="6" name="Рисунок 5" descr="DSCN49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9446" y="2264953"/>
            <a:ext cx="3239045" cy="4318726"/>
          </a:xfrm>
          <a:prstGeom prst="rect">
            <a:avLst/>
          </a:prstGeom>
        </p:spPr>
      </p:pic>
      <p:pic>
        <p:nvPicPr>
          <p:cNvPr id="7" name="Рисунок 6" descr="makro-belyy-cvety-romashk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1850" y="2181496"/>
            <a:ext cx="3553097" cy="2220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Пальчиковая игра </a:t>
            </a:r>
            <a:r>
              <a:rPr lang="ru-RU" i="1" dirty="0" smtClean="0">
                <a:solidFill>
                  <a:srgbClr val="C00000"/>
                </a:solidFill>
              </a:rPr>
              <a:t>«</a:t>
            </a:r>
            <a:r>
              <a:rPr lang="ru-RU" b="1" i="1" dirty="0" smtClean="0">
                <a:solidFill>
                  <a:srgbClr val="C00000"/>
                </a:solidFill>
              </a:rPr>
              <a:t>Цветы</a:t>
            </a:r>
            <a:r>
              <a:rPr lang="ru-RU" i="1" dirty="0" smtClean="0">
                <a:solidFill>
                  <a:srgbClr val="C00000"/>
                </a:solidFill>
              </a:rPr>
              <a:t>»</a:t>
            </a:r>
            <a:r>
              <a:rPr lang="ru-RU" dirty="0" smtClean="0">
                <a:solidFill>
                  <a:srgbClr val="C00000"/>
                </a:solidFill>
              </a:rPr>
              <a:t> 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9713" y="1672046"/>
            <a:ext cx="103719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Солнце поднимается,       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          Скрещенные руки с широко расставленными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Цветочек распускается.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   пальцами медленно поднимаются над головой.  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Солнышко садится,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                Ладони с сомкнутыми пальцами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Цветочек спать ложится.           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соприкасаются запястьями.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627017"/>
            <a:ext cx="10644051" cy="554994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Ребята, посмотрите, а что есть у всех цветов?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(Листья, стебли).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Какого они цвета?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(Зеленого)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- Выберите себе цветок, который больше всего понравился , и расскажите о нём.</a:t>
            </a:r>
          </a:p>
          <a:p>
            <a:endParaRPr lang="ru-RU" dirty="0"/>
          </a:p>
        </p:txBody>
      </p:sp>
      <p:pic>
        <p:nvPicPr>
          <p:cNvPr id="4" name="Рисунок 3" descr="6aaa65bb3591df310b36d6318d6f4e0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39" y="2664822"/>
            <a:ext cx="2767631" cy="4010297"/>
          </a:xfrm>
          <a:prstGeom prst="rect">
            <a:avLst/>
          </a:prstGeom>
        </p:spPr>
      </p:pic>
      <p:pic>
        <p:nvPicPr>
          <p:cNvPr id="5" name="Рисунок 4" descr="1-6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9249" y="4167053"/>
            <a:ext cx="3767954" cy="2690947"/>
          </a:xfrm>
          <a:prstGeom prst="rect">
            <a:avLst/>
          </a:prstGeom>
        </p:spPr>
      </p:pic>
      <p:pic>
        <p:nvPicPr>
          <p:cNvPr id="6" name="Рисунок 5" descr="1a06e8f0c39a52211cb97f6b93734617--red-tulips-tulips-flower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72050" y="2847703"/>
            <a:ext cx="3775166" cy="3775166"/>
          </a:xfrm>
          <a:prstGeom prst="rect">
            <a:avLst/>
          </a:prstGeom>
        </p:spPr>
      </p:pic>
      <p:pic>
        <p:nvPicPr>
          <p:cNvPr id="7" name="Рисунок 6" descr="depositphotos_160286006-stock-photo-blue-wild-flowers-bells-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7344592" y="3282044"/>
            <a:ext cx="4291148" cy="286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796834"/>
            <a:ext cx="10515600" cy="5380129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Алгоритм рассказа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Название цветка. 2. Размер цветка. 3. Цвет. 4.Строение: стебли, листья. 5. Нельзя рвать цветы, чтобы было красиво, они радуют наш глаз, украшают улицу.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6aaa65bb3591df310b36d6318d6f4e0f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6439" y="2664822"/>
            <a:ext cx="2767631" cy="4010297"/>
          </a:xfrm>
          <a:prstGeom prst="rect">
            <a:avLst/>
          </a:prstGeom>
        </p:spPr>
      </p:pic>
      <p:pic>
        <p:nvPicPr>
          <p:cNvPr id="5" name="Рисунок 4" descr="1-6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9249" y="4167053"/>
            <a:ext cx="3767954" cy="2690947"/>
          </a:xfrm>
          <a:prstGeom prst="rect">
            <a:avLst/>
          </a:prstGeom>
        </p:spPr>
      </p:pic>
      <p:pic>
        <p:nvPicPr>
          <p:cNvPr id="6" name="Рисунок 5" descr="1a06e8f0c39a52211cb97f6b93734617--red-tulips-tulips-flowers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DBE2EC"/>
              </a:clrFrom>
              <a:clrTo>
                <a:srgbClr val="DBE2EC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72050" y="2847703"/>
            <a:ext cx="3775166" cy="3775166"/>
          </a:xfrm>
          <a:prstGeom prst="rect">
            <a:avLst/>
          </a:prstGeom>
        </p:spPr>
      </p:pic>
      <p:pic>
        <p:nvPicPr>
          <p:cNvPr id="7" name="Рисунок 6" descr="depositphotos_160286006-stock-photo-blue-wild-flowers-bells-on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7344592" y="3282044"/>
            <a:ext cx="4291148" cy="286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Физкультминутка 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Цветок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658983"/>
            <a:ext cx="10515600" cy="45179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Руки тянем в потолок,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Будто к солнышку цветок.     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(Потягивания, руки вверх.)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Руки в стороны раздвинем,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Будто листики раскинем,       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(Потягивания, руки в стороны.)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Руки резко вверх поднимем,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Раз-два, три-четыре.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Машем крыльями, как гуси.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потом быстрей опустим. 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(Резким движением поднять прямые                                                                                                       через стороны, затем опустить.)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Будто в классики, немножко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Прыгаем на правой ножке.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теперь на левой тоже.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продержаться сможем?       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(Прыжки на одной ножке.)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«Музыка» 20" id="{6D77C8F9-CFCE-40FC-B5F6-435D38EE9470}" vid="{F34FA8F5-841E-40DE-8611-14AB73BA0E7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«Музыка» 20</Template>
  <TotalTime>5573</TotalTime>
  <Words>98</Words>
  <Application>Microsoft Office PowerPoint</Application>
  <PresentationFormat>Произвольный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Специальное оформление</vt:lpstr>
      <vt:lpstr>          Замечательные  цветы</vt:lpstr>
      <vt:lpstr>Слайд 2</vt:lpstr>
      <vt:lpstr>Слайд 3</vt:lpstr>
      <vt:lpstr>Слайд 4</vt:lpstr>
      <vt:lpstr>Слайд 5</vt:lpstr>
      <vt:lpstr>Пальчиковая игра «Цветы»  </vt:lpstr>
      <vt:lpstr>Слайд 7</vt:lpstr>
      <vt:lpstr>Слайд 8</vt:lpstr>
      <vt:lpstr>Физкультминутка «Цветок»</vt:lpstr>
      <vt:lpstr>Слайд 10</vt:lpstr>
      <vt:lpstr>Слайд 11</vt:lpstr>
      <vt:lpstr>Слайд 12</vt:lpstr>
      <vt:lpstr>Молодцы!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«Лето»</dc:title>
  <dc:subject>лето, цветы</dc:subject>
  <dc:creator>Viktoriya Polshkova</dc:creator>
  <cp:keywords>пользовательские шаблоны;шаблоны музыка;шаблоны для создания презентации;шаблоны музыкальные;лето;летние;цветы;цветочные;цветы;лето;летние цветы</cp:keywords>
  <cp:lastModifiedBy>Windows User</cp:lastModifiedBy>
  <cp:revision>135</cp:revision>
  <dcterms:created xsi:type="dcterms:W3CDTF">2016-12-23T04:59:06Z</dcterms:created>
  <dcterms:modified xsi:type="dcterms:W3CDTF">2021-04-13T18:10:13Z</dcterms:modified>
</cp:coreProperties>
</file>