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89F55-4D18-417D-9D55-9777558BDEA9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89F55-4D18-417D-9D55-9777558BDEA9}" type="datetimeFigureOut">
              <a:rPr lang="ru-RU" smtClean="0"/>
              <a:pPr/>
              <a:t>23.04.2020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625FC-1FF2-4508-9AE3-E81BF45F5C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:\Ирочка\Изображения\для презентации\зима\448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276872"/>
            <a:ext cx="8352928" cy="3312368"/>
          </a:xfrm>
          <a:gradFill>
            <a:gsLst>
              <a:gs pos="0">
                <a:schemeClr val="accent1">
                  <a:tint val="66000"/>
                  <a:satMod val="160000"/>
                  <a:alpha val="33000"/>
                </a:schemeClr>
              </a:gs>
              <a:gs pos="50000">
                <a:schemeClr val="accent1">
                  <a:tint val="44500"/>
                  <a:satMod val="160000"/>
                  <a:alpha val="54000"/>
                </a:schemeClr>
              </a:gs>
              <a:gs pos="100000">
                <a:schemeClr val="accent1">
                  <a:tint val="23500"/>
                  <a:satMod val="160000"/>
                  <a:alpha val="48000"/>
                </a:schemeClr>
              </a:gs>
            </a:gsLst>
            <a:lin ang="5400000" scaled="0"/>
          </a:gradFill>
          <a:effectLst>
            <a:softEdge rad="1270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8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«Зимушка-зима»</a:t>
            </a:r>
            <a:endParaRPr lang="ru-RU" sz="8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844824"/>
            <a:ext cx="7776864" cy="86409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Занятие для детей старшей группы</a:t>
            </a:r>
            <a:endParaRPr lang="ru-RU" sz="36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B:\Ирочка\Документы\РАБОТА ДЮЙМОВОЧКА\ярмарка\rId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2053" name="Picture 5" descr="B:\Ирочка\Изображения\для презентации\зима\99745_html_44888d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3321606"/>
            <a:ext cx="2304256" cy="33477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4" name="Picture 6" descr="B:\Ирочка\Изображения\для презентации\зима\kartinki-zima8-500x7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3140968"/>
            <a:ext cx="2625022" cy="3717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B:\Ирочка\Изображения\для презентации\зима\7 (1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188640"/>
            <a:ext cx="2376264" cy="34538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B:\Ирочка\Изображения\для презентации\зима\2554811547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624736" y="155053"/>
            <a:ext cx="2339752" cy="3417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B:\Ирочка\Изображения\для презентации\зима\144190020486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63888" y="1412776"/>
            <a:ext cx="2448272" cy="35328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3264" y="260648"/>
            <a:ext cx="7211144" cy="121014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Зимние забавы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B:\Ирочка\Документы\РАБОТА ДЮЙМОВОЧКА\ярмарка\rId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920880" cy="108012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бывает зимой?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39552" y="1412776"/>
            <a:ext cx="1512168" cy="1512168"/>
          </a:xfrm>
          <a:prstGeom prst="ellipse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майл1"/>
          <p:cNvSpPr/>
          <p:nvPr/>
        </p:nvSpPr>
        <p:spPr>
          <a:xfrm>
            <a:off x="1115616" y="5085184"/>
            <a:ext cx="1584176" cy="1152128"/>
          </a:xfrm>
          <a:prstGeom prst="ellipse">
            <a:avLst/>
          </a:prstGeom>
          <a:blipFill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майл2"/>
          <p:cNvSpPr/>
          <p:nvPr/>
        </p:nvSpPr>
        <p:spPr>
          <a:xfrm>
            <a:off x="2411760" y="5085184"/>
            <a:ext cx="1512168" cy="1152128"/>
          </a:xfrm>
          <a:prstGeom prst="ellipse">
            <a:avLst/>
          </a:prstGeom>
          <a:blipFill>
            <a:blip r:embed="rId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майл3"/>
          <p:cNvSpPr/>
          <p:nvPr/>
        </p:nvSpPr>
        <p:spPr>
          <a:xfrm>
            <a:off x="3635896" y="5085184"/>
            <a:ext cx="1584176" cy="1152128"/>
          </a:xfrm>
          <a:prstGeom prst="ellipse">
            <a:avLst/>
          </a:prstGeom>
          <a:blipFill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259632" y="3284984"/>
            <a:ext cx="1584176" cy="1224136"/>
          </a:xfrm>
          <a:prstGeom prst="rect">
            <a:avLst/>
          </a:prstGeom>
          <a:blipFill>
            <a:blip r:embed="rId6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1340768"/>
            <a:ext cx="1368152" cy="1800200"/>
          </a:xfrm>
          <a:prstGeom prst="rect">
            <a:avLst/>
          </a:prstGeom>
          <a:blipFill>
            <a:blip r:embed="rId7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майл4"/>
          <p:cNvSpPr/>
          <p:nvPr/>
        </p:nvSpPr>
        <p:spPr>
          <a:xfrm>
            <a:off x="4932040" y="5085184"/>
            <a:ext cx="1584176" cy="1152128"/>
          </a:xfrm>
          <a:prstGeom prst="ellipse">
            <a:avLst/>
          </a:prstGeom>
          <a:blipFill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148064" y="1412776"/>
            <a:ext cx="1584176" cy="1944216"/>
          </a:xfrm>
          <a:prstGeom prst="rect">
            <a:avLst/>
          </a:prstGeom>
          <a:blipFill>
            <a:blip r:embed="rId8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372200" y="3140968"/>
            <a:ext cx="1872208" cy="1512168"/>
          </a:xfrm>
          <a:prstGeom prst="rect">
            <a:avLst/>
          </a:prstGeom>
          <a:blipFill>
            <a:blip r:embed="rId9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майл4"/>
          <p:cNvSpPr/>
          <p:nvPr/>
        </p:nvSpPr>
        <p:spPr>
          <a:xfrm>
            <a:off x="6228184" y="5085184"/>
            <a:ext cx="1512168" cy="1152128"/>
          </a:xfrm>
          <a:prstGeom prst="ellipse">
            <a:avLst/>
          </a:prstGeom>
          <a:blipFill>
            <a:blip r:embed="rId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308304" y="908720"/>
            <a:ext cx="1440160" cy="1368152"/>
          </a:xfrm>
          <a:prstGeom prst="rect">
            <a:avLst/>
          </a:prstGeom>
          <a:blipFill>
            <a:blip r:embed="rId10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майл6н"/>
          <p:cNvSpPr/>
          <p:nvPr/>
        </p:nvSpPr>
        <p:spPr>
          <a:xfrm>
            <a:off x="7740352" y="5157192"/>
            <a:ext cx="1152128" cy="1080120"/>
          </a:xfrm>
          <a:prstGeom prst="ellipse">
            <a:avLst/>
          </a:prstGeom>
          <a:blipFill>
            <a:blip r:embed="rId11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779912" y="3356992"/>
            <a:ext cx="1728192" cy="1296144"/>
          </a:xfrm>
          <a:prstGeom prst="rect">
            <a:avLst/>
          </a:prstGeom>
          <a:blipFill>
            <a:blip r:embed="rId12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майл7н"/>
          <p:cNvSpPr/>
          <p:nvPr/>
        </p:nvSpPr>
        <p:spPr>
          <a:xfrm>
            <a:off x="107504" y="5085184"/>
            <a:ext cx="1080120" cy="1080120"/>
          </a:xfrm>
          <a:prstGeom prst="ellipse">
            <a:avLst/>
          </a:prstGeom>
          <a:blipFill>
            <a:blip r:embed="rId1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  <p:bldP spid="15" grpId="0" animBg="1"/>
      <p:bldP spid="17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B:\Ирочка\Документы\РАБОТА ДЮЙМОВОЧКА\ярмарка\rId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1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3264" y="260648"/>
            <a:ext cx="7211144" cy="1210146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Зимние загадки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340768"/>
            <a:ext cx="410445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333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Свяжет бабушка их внучке,</a:t>
            </a:r>
          </a:p>
          <a:p>
            <a:pPr marL="0" marR="0" lvl="0" indent="1333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Чтоб зимой не мерзли ручки.</a:t>
            </a:r>
          </a:p>
          <a:p>
            <a:pPr marL="0" marR="0" lvl="0" indent="1333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Сохранят тепло сестрички —</a:t>
            </a:r>
          </a:p>
          <a:p>
            <a:pPr marL="0" marR="0" lvl="0" indent="1333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Шерстяные...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932040" y="1412776"/>
            <a:ext cx="3600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Много снега во дворе —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забава детворе!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Ходим по снегу. На ножки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надели мы...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23728" y="4725144"/>
            <a:ext cx="4032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Два стальных блестящих братца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катку кругами мчатся.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Лишь мелькают огоньки.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за братики?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7544" y="2204864"/>
            <a:ext cx="1224136" cy="2736304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652120" y="2924944"/>
            <a:ext cx="2304256" cy="1512168"/>
          </a:xfrm>
          <a:prstGeom prst="rect">
            <a:avLst/>
          </a:prstGeom>
          <a:blipFill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699792" y="2420888"/>
            <a:ext cx="2448272" cy="2376264"/>
          </a:xfrm>
          <a:prstGeom prst="rect">
            <a:avLst/>
          </a:prstGeom>
          <a:blipFill>
            <a:blip r:embed="rId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9" name="Picture 7" descr="B:\Ирочка\Документы\РАБОТА ДЮЙМОВОЧКА\ярмарка\rId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7" name="Picture 5" descr="B:\Ирочка\Изображения\для презентации\зима\main_357033_origina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655128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476672"/>
            <a:ext cx="3888432" cy="2808312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Белый снег пушистый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В воздухе кружится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И на землю тихо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Падает, ложится.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И под утро снегом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Поле забелело,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Точно пеленою</a:t>
            </a:r>
          </a:p>
          <a:p>
            <a:pPr algn="ctr">
              <a:buNone/>
            </a:pPr>
            <a:r>
              <a:rPr lang="ru-RU" sz="2900" b="1" dirty="0" smtClean="0">
                <a:solidFill>
                  <a:schemeClr val="tx2">
                    <a:lumMod val="75000"/>
                  </a:schemeClr>
                </a:solidFill>
              </a:rPr>
              <a:t>Всё его одело.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3302982"/>
            <a:ext cx="32403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Тёмный лес что шапкой</a:t>
            </a:r>
          </a:p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Принакрылся чудной</a:t>
            </a:r>
          </a:p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И заснул под нею</a:t>
            </a:r>
          </a:p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Крепко, непробудно...</a:t>
            </a:r>
          </a:p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 </a:t>
            </a:r>
          </a:p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Стали дни коротки,</a:t>
            </a:r>
          </a:p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Солнце светит мало,</a:t>
            </a:r>
          </a:p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Вот пришли морозы,</a:t>
            </a:r>
          </a:p>
          <a:p>
            <a:pPr lvl="0" indent="1333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 pitchFamily="18" charset="0"/>
              </a:rPr>
              <a:t>И зима настала.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24128" y="6021288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</a:rPr>
              <a:t>И.Суриков</a:t>
            </a:r>
            <a:endParaRPr lang="ru-RU" sz="20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28428e36a53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1128</TotalTime>
  <Words>98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«Зимушка-зима»</vt:lpstr>
      <vt:lpstr>Зимние забавы</vt:lpstr>
      <vt:lpstr>Что бывает зимой?</vt:lpstr>
      <vt:lpstr>Зимние загадки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User</cp:lastModifiedBy>
  <cp:revision>112</cp:revision>
  <dcterms:created xsi:type="dcterms:W3CDTF">2016-11-04T16:22:28Z</dcterms:created>
  <dcterms:modified xsi:type="dcterms:W3CDTF">2020-04-23T10:48:25Z</dcterms:modified>
</cp:coreProperties>
</file>