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52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6C717-B85B-43D1-AD94-9DD6ADFA24C4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D566A-33EB-4BB6-9D07-C3A1537620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2469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4F4B-9DF4-41D9-A8E9-9FC7ED5DEF17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BB3A4-FF20-48B6-878F-80D51E473F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4186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324F3-1AF0-4E83-95B1-7451DEA718F8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8734D-49F8-4230-A146-CFC5549241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451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D4B12-6EB3-4B0A-90FF-0ECCA0CB3B06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79B6D-53A0-4361-9C9D-4E082E1E2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75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B1645-FC49-4CB8-8472-EC42C15011D5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22587-1421-4168-A523-6A5D53528E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1368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1F417-4BDE-4CD4-B91D-FD2D16E80FD4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09000-0139-45BC-80AE-08343388BE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1756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FA7C4-A09C-4251-A95F-F902FC6ACEA4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00EF2-3D67-42F2-AB71-E75F759800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136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950E7-AFC8-48E4-8417-22B5E98EE982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81566-0E6F-4717-B92A-AF99E94CD1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2130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9CE4D-062C-4AE1-91DA-13C5AFE18390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C8DF4-93ED-4BCB-9516-BB08ADA884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107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90F0C-A19F-417E-B71D-1EB491959A02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BECF2-910F-40A8-AC21-8A0706AFDB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0078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F15CA-8E56-424B-AF1A-078A26B1D0E9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924FD-ED50-4D27-BC9A-0476C15D08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34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8E3FB"/>
            </a:gs>
            <a:gs pos="50000">
              <a:srgbClr val="BACBF2"/>
            </a:gs>
            <a:gs pos="100000">
              <a:srgbClr val="DEE5F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46203D-534F-4D0C-BD7D-7AEADC4EA700}" type="datetimeFigureOut">
              <a:rPr lang="ru-RU"/>
              <a:pPr>
                <a:defRPr/>
              </a:pPr>
              <a:t>01.06.2021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DE2897-A33B-4581-891D-2C6F477D01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36708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Волшебная палочка дирижёра.</a:t>
            </a:r>
            <a:endParaRPr lang="ru-RU" sz="7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Содержимое 4"/>
          <p:cNvSpPr>
            <a:spLocks noGrp="1"/>
          </p:cNvSpPr>
          <p:nvPr>
            <p:ph idx="1"/>
          </p:nvPr>
        </p:nvSpPr>
        <p:spPr>
          <a:xfrm>
            <a:off x="457200" y="4786313"/>
            <a:ext cx="4686300" cy="1538287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>Оркестром руководит дирижёр. </a:t>
            </a:r>
            <a:endParaRPr lang="ru-RU" b="1" i="1" dirty="0"/>
          </a:p>
        </p:txBody>
      </p:sp>
      <p:pic>
        <p:nvPicPr>
          <p:cNvPr id="6147" name="Picture 2" descr="D:\муз инструменты\оркестр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4625" y="1768475"/>
            <a:ext cx="3500438" cy="503078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850"/>
            <a:ext cx="9144000" cy="13668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>Язык дирижёрских жестов понятен всем музыкантам мира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1" name="Picture 3" descr="D:\муз инструменты\дирижё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1750" y="2174875"/>
            <a:ext cx="3571875" cy="44418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850"/>
            <a:ext cx="9144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Представьте себя в роли дирижёра и попробуйте подирижировать.</a:t>
            </a:r>
            <a:endParaRPr lang="ru-RU" b="1" dirty="0"/>
          </a:p>
        </p:txBody>
      </p:sp>
      <p:pic>
        <p:nvPicPr>
          <p:cNvPr id="4" name="Picture 5" descr="C:\Мои документы\ПРОЕКТ\Филармония\temirkano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36725" y="2143125"/>
            <a:ext cx="5845175" cy="3857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r>
              <a:rPr lang="ru-RU" altLang="ru-RU" smtClean="0"/>
              <a:t>Тест « В музыкальном театре»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127625"/>
          </a:xfrm>
        </p:spPr>
        <p:txBody>
          <a:bodyPr/>
          <a:lstStyle/>
          <a:p>
            <a:r>
              <a:rPr lang="ru-RU" altLang="ru-RU" sz="2400" smtClean="0"/>
              <a:t>1.Спектакль, в котором действующие лица поют в сопровождении оркестра</a:t>
            </a:r>
          </a:p>
          <a:p>
            <a:r>
              <a:rPr lang="ru-RU" altLang="ru-RU" sz="2400" smtClean="0"/>
              <a:t>А) балет </a:t>
            </a:r>
          </a:p>
          <a:p>
            <a:r>
              <a:rPr lang="ru-RU" altLang="ru-RU" sz="2400" smtClean="0"/>
              <a:t>Б) опера </a:t>
            </a:r>
          </a:p>
          <a:p>
            <a:r>
              <a:rPr lang="ru-RU" altLang="ru-RU" sz="2400" smtClean="0"/>
              <a:t> 2. Спектакль, в котором герои танцуют</a:t>
            </a:r>
          </a:p>
          <a:p>
            <a:r>
              <a:rPr lang="ru-RU" altLang="ru-RU" sz="2400" smtClean="0"/>
              <a:t> А) мюзикл </a:t>
            </a:r>
          </a:p>
          <a:p>
            <a:r>
              <a:rPr lang="ru-RU" altLang="ru-RU" sz="2400" smtClean="0"/>
              <a:t> Б) балет </a:t>
            </a:r>
          </a:p>
          <a:p>
            <a:r>
              <a:rPr lang="ru-RU" altLang="ru-RU" sz="2400" smtClean="0"/>
              <a:t> 3. Оркестром руководит</a:t>
            </a:r>
          </a:p>
          <a:p>
            <a:r>
              <a:rPr lang="ru-RU" altLang="ru-RU" sz="2400" smtClean="0"/>
              <a:t>   А) тренер </a:t>
            </a:r>
          </a:p>
          <a:p>
            <a:r>
              <a:rPr lang="ru-RU" altLang="ru-RU" sz="2400" smtClean="0"/>
              <a:t>   Б) дирижёр </a:t>
            </a:r>
          </a:p>
          <a:p>
            <a:r>
              <a:rPr lang="ru-RU" altLang="ru-RU" sz="2400" smtClean="0"/>
              <a:t>   В) директор?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064250"/>
          </a:xfrm>
        </p:spPr>
        <p:txBody>
          <a:bodyPr/>
          <a:lstStyle/>
          <a:p>
            <a:r>
              <a:rPr lang="ru-RU" altLang="ru-RU" sz="2400" dirty="0" smtClean="0"/>
              <a:t> 4. Музыку к  балету «Золушка» написал</a:t>
            </a:r>
          </a:p>
          <a:p>
            <a:r>
              <a:rPr lang="ru-RU" altLang="ru-RU" sz="2400" dirty="0" smtClean="0"/>
              <a:t>         А) П. Чайковский </a:t>
            </a:r>
          </a:p>
          <a:p>
            <a:r>
              <a:rPr lang="ru-RU" altLang="ru-RU" sz="2400" dirty="0" smtClean="0"/>
              <a:t>         Б) М. Мусоргский </a:t>
            </a:r>
          </a:p>
          <a:p>
            <a:r>
              <a:rPr lang="ru-RU" altLang="ru-RU" sz="2400" dirty="0" smtClean="0"/>
              <a:t>         В) С.  Прокофьев</a:t>
            </a:r>
          </a:p>
          <a:p>
            <a:r>
              <a:rPr lang="ru-RU" altLang="ru-RU" sz="2400" dirty="0" smtClean="0"/>
              <a:t> 5. Кто из перечисленных людей не участвует в постановке музыкального  спектакля?</a:t>
            </a:r>
          </a:p>
          <a:p>
            <a:r>
              <a:rPr lang="ru-RU" altLang="ru-RU" sz="2400" dirty="0" smtClean="0"/>
              <a:t>  А) композитор                  Г) артист </a:t>
            </a:r>
          </a:p>
          <a:p>
            <a:r>
              <a:rPr lang="ru-RU" altLang="ru-RU" sz="2400" dirty="0" smtClean="0"/>
              <a:t>  Б) режиссёр                       Д) костюмер </a:t>
            </a:r>
          </a:p>
          <a:p>
            <a:r>
              <a:rPr lang="ru-RU" altLang="ru-RU" sz="2400" dirty="0" smtClean="0"/>
              <a:t>   В) </a:t>
            </a:r>
            <a:r>
              <a:rPr lang="ru-RU" altLang="ru-RU" sz="2400" smtClean="0"/>
              <a:t>художник                     </a:t>
            </a:r>
            <a:r>
              <a:rPr lang="ru-RU" altLang="ru-RU" sz="2400" dirty="0" smtClean="0"/>
              <a:t>Е) кассир </a:t>
            </a:r>
          </a:p>
          <a:p>
            <a:r>
              <a:rPr lang="ru-RU" altLang="ru-RU" sz="2400" dirty="0" smtClean="0"/>
              <a:t> 6. Какой инструмент не входит в состав симфонического оркестра</a:t>
            </a:r>
          </a:p>
          <a:p>
            <a:r>
              <a:rPr lang="ru-RU" altLang="ru-RU" sz="2400" dirty="0" smtClean="0"/>
              <a:t>          А) труба;</a:t>
            </a:r>
          </a:p>
          <a:p>
            <a:r>
              <a:rPr lang="ru-RU" altLang="ru-RU" sz="2400" dirty="0" smtClean="0"/>
              <a:t>          Б) скрипка;</a:t>
            </a:r>
          </a:p>
          <a:p>
            <a:r>
              <a:rPr lang="ru-RU" altLang="ru-RU" sz="2400" dirty="0" smtClean="0"/>
              <a:t>          В) балалайка </a:t>
            </a:r>
          </a:p>
          <a:p>
            <a:r>
              <a:rPr lang="ru-RU" altLang="ru-RU" dirty="0" smtClean="0"/>
              <a:t>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</TotalTime>
  <Words>171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Constantia</vt:lpstr>
      <vt:lpstr>Wingdings 2</vt:lpstr>
      <vt:lpstr>Поток</vt:lpstr>
      <vt:lpstr>Волшебная палочка дирижёра.</vt:lpstr>
      <vt:lpstr>Оркестром руководит дирижёр. </vt:lpstr>
      <vt:lpstr>Язык дирижёрских жестов понятен всем музыкантам мира.</vt:lpstr>
      <vt:lpstr>Представьте себя в роли дирижёра и попробуйте подирижировать.</vt:lpstr>
      <vt:lpstr>Тест « В музыкальном театре»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Волшебная палочка дирижёра.</dc:title>
  <dc:creator>Оксана</dc:creator>
  <cp:lastModifiedBy>учитель</cp:lastModifiedBy>
  <cp:revision>9</cp:revision>
  <dcterms:created xsi:type="dcterms:W3CDTF">2009-04-25T14:12:14Z</dcterms:created>
  <dcterms:modified xsi:type="dcterms:W3CDTF">2021-06-01T09:39:58Z</dcterms:modified>
</cp:coreProperties>
</file>