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3" r:id="rId6"/>
    <p:sldId id="265" r:id="rId7"/>
    <p:sldId id="266" r:id="rId8"/>
    <p:sldId id="268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3/02/24/47439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55725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0910" y="5805264"/>
            <a:ext cx="49551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Егорова Г.В.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Учитель-логопед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МКДОУ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«Детский сад №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14 »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Логопедия\конспекты мои\Подготовительная группа\Граматика фронт\Ц\slide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5191146" cy="439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:\Логопедия\конспекты мои\Фонетические фтонт\Звуки С-СЬ. Буква С\img4 - копи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4664"/>
            <a:ext cx="2754635" cy="280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Логопедия\конспекты мои\Подготовительная группа\Граматика фронт\Ц\Рисунок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6830" y="3304022"/>
            <a:ext cx="3281198" cy="322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2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791" y="141585"/>
            <a:ext cx="1347787" cy="120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0453" y="159841"/>
            <a:ext cx="184785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2388" y="274667"/>
            <a:ext cx="1122363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297" y="274667"/>
            <a:ext cx="1804987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1238250" cy="1501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 descr="https://i.ytimg.com/vi/ApP0Pimkrpc/mqdefaul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4578" y="4725144"/>
            <a:ext cx="1524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webiconspng.com/wp-content/uploads/2017/09/Clothes-Button-PNG-Image-9754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983" y="4649713"/>
            <a:ext cx="1063514" cy="10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https://img0.liveinternet.ru/images/attach/c/3/122/86/122086950__2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701" y="2172779"/>
            <a:ext cx="1133050" cy="189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http://img-fotki.yandex.ru/get/9310/47407354.c6e/0_12a9c2_bd110d85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064" y="2248241"/>
            <a:ext cx="985971" cy="141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8924" y="2284895"/>
            <a:ext cx="1042150" cy="1495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735" y="1397421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709" y="1420842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284" y="5661248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550" y="5661248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00" y="3930650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3049" y="3916572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30650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397421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619" y="1395519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297" y="1397420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3405" y="3930649"/>
            <a:ext cx="199390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3550" y="5700935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765" y="5718801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6403" y="3956259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4921" y="3981371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8" name="Picture 3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8100" y="3970337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956259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0" name="Picture 3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6272" y="1435206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1" name="Picture 35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251" y="1435206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32" name="Picture 36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00" y="1420842"/>
            <a:ext cx="6159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49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5645/47407354.b5d/0_1190d9_18f3de65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736304" cy="286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okclipart.com/img494/seuglnazerdmexwiihp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3277" y="116632"/>
            <a:ext cx="352827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32656"/>
            <a:ext cx="3306603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00654"/>
            <a:ext cx="2135092" cy="204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620" y="4163015"/>
            <a:ext cx="2438090" cy="2173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9183" y="4437112"/>
            <a:ext cx="3460321" cy="1950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80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clipartbest.com/cliparts/4ib/6n8/4ib6n8x9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5274" y="1124744"/>
            <a:ext cx="2823234" cy="201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s01.infourok.ru/uploads/ex/1220/000073c7-a14ec65f/hello_html_155c865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967" y="116632"/>
            <a:ext cx="171443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galerey-room.ru/images/0_3c7f7_81e3c5ed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7592"/>
            <a:ext cx="3635809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ebiconspng.com/wp-content/uploads/2017/09/Donkey-PNG-Image-4313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3" y="4005062"/>
            <a:ext cx="3448615" cy="2758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syromono.info/images/white-wolf-clipart-timberwolf-8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6930" y="2780928"/>
            <a:ext cx="302892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img-fotki.yandex.ru/get/5407/ladyo2004.85/0_4f7fa_6fd1686f_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547969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1.downloader.disk.yandex.ru/preview/0c181de55115274e0d1f4d5011c96421260aa935fc69ca49814e36afc3ef4741/5bc350f0/5F80Wmk2vzGMm1adZItyX4VdyjN5WK2GkOme8LCSmuxt0GFpP5H6nle6_uxgzwaSq_J6bpmRyOJonT3VoXnDag%3D%3D?uid=0&amp;filename=a90y5hkd.png&amp;disposition=inline&amp;hash=&amp;limit=0&amp;content_type=image%2Fpng&amp;tknv=v2&amp;size=1280x96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2952328" cy="229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6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4762" y="3028636"/>
            <a:ext cx="2232248" cy="173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://www.clipartbest.com/cliparts/4ib/6n8/4ib6n8x9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359134"/>
            <a:ext cx="1958898" cy="139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s01.infourok.ru/uploads/ex/1220/000073c7-a14ec65f/hello_html_155c865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95" y="1263626"/>
            <a:ext cx="1210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galerey-room.ru/images/0_3c7f7_81e3c5ed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93796"/>
            <a:ext cx="2310765" cy="132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ebiconspng.com/wp-content/uploads/2017/09/Donkey-PNG-Image-4313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759" y="4581128"/>
            <a:ext cx="2592288" cy="207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syromono.info/images/white-wolf-clipart-timberwolf-8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5367" y="3789040"/>
            <a:ext cx="2125583" cy="22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img-fotki.yandex.ru/get/5407/ladyo2004.85/0_4f7fa_6fd1686f_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990156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828" y="260647"/>
            <a:ext cx="6048375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94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6.26562E-6 C 0.01527 -0.00393 0.08888 -0.02707 0.12968 -0.03285 C 0.15104 -0.03956 0.16926 -0.04303 0.19166 -0.04396 C 0.1993 -0.04534 0.20659 -0.04789 0.21406 -0.04951 C 0.22933 -0.05275 0.24496 -0.05321 0.26024 -0.05714 C 0.27274 -0.06038 0.28576 -0.06409 0.29826 -0.06825 C 0.30277 -0.06964 0.30607 -0.07241 0.31058 -0.0738 C 0.31683 -0.07889 0.32395 -0.07959 0.33055 -0.08352 C 0.33992 -0.08907 0.34826 -0.0937 0.35781 -0.09902 C 0.36788 -0.10458 0.37725 -0.11082 0.38749 -0.11545 C 0.39687 -0.11962 0.40503 -0.13003 0.41406 -0.13535 C 0.41683 -0.13905 0.4276 -0.14831 0.43124 -0.14969 C 0.43593 -0.15825 0.44183 -0.16473 0.44704 -0.17283 C 0.45138 -0.17977 0.45347 -0.18949 0.45694 -0.19713 C 0.45885 -0.20684 0.45972 -0.21772 0.46267 -0.22674 " pathEditMode="relative" ptsTypes="ffffffffffffffA">
                                      <p:cBhvr>
                                        <p:cTn id="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42527E-6 C 0.03178 -0.07936 0.06372 -0.15849 0.09514 -0.23785 C 0.09948 -0.24872 0.10053 -0.26191 0.10504 -0.27302 C 0.10608 -0.28297 0.10973 -0.29083 0.11164 -0.30055 C 0.11268 -0.30541 0.11216 -0.30703 0.11407 -0.31166 C 0.11598 -0.31628 0.11841 -0.31976 0.1198 -0.32485 C 0.12223 -0.33364 0.12396 -0.34474 0.12813 -0.35238 C 0.12917 -0.35886 0.13073 -0.36487 0.1323 -0.37112 C 0.13282 -0.3732 0.13889 -0.38246 0.13976 -0.38431 C 0.14202 -0.38894 0.14289 -0.39403 0.14549 -0.39865 C 0.14723 -0.40536 0.15382 -0.41531 0.15782 -0.42063 " pathEditMode="relative" ptsTypes="ffffffffff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0.03077 C 0.03941 -0.01296 0.09219 -0.05507 0.14288 -0.10134 C 0.15503 -0.11245 0.17031 -0.11962 0.1809 -0.13327 C 0.18889 -0.14369 0.19757 -0.15387 0.20486 -0.1652 C 0.21354 -0.17862 0.21962 -0.19366 0.22812 -0.20708 C 0.23003 -0.21356 0.23246 -0.21564 0.23542 -0.22143 C 0.23889 -0.22837 0.24167 -0.23577 0.24548 -0.24225 C 0.24705 -0.24804 0.24861 -0.2522 0.25208 -0.2566 C 0.25503 -0.26724 0.25816 -0.27742 0.26198 -0.2876 C 0.26302 -0.29616 0.26614 -0.30449 0.26858 -0.31282 C 0.2717 -0.32323 0.27326 -0.33434 0.27673 -0.34475 " pathEditMode="relative" rAng="0" ptsTypes="ffffffffffA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62" y="-187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72004E-7 C -0.0243 -0.03216 -0.04583 -0.06849 -0.07274 -0.09671 C -0.08142 -0.10574 -0.09045 -0.11893 -0.10087 -0.12425 C -0.10608 -0.13142 -0.11128 -0.1372 -0.11667 -0.14415 C -0.125 -0.15502 -0.11545 -0.14808 -0.12326 -0.15294 C -0.1276 -0.15872 -0.13246 -0.16335 -0.13646 -0.1696 C -0.13733 -0.17098 -0.13785 -0.17284 -0.13889 -0.17399 C -0.14097 -0.17654 -0.1441 -0.177 -0.14635 -0.17931 C -0.15365 -0.18672 -0.16111 -0.19343 -0.16858 -0.20037 C -0.17326 -0.20477 -0.17639 -0.21217 -0.18194 -0.21471 C -0.18611 -0.22027 -0.19184 -0.22837 -0.19757 -0.23114 C -0.19948 -0.23461 -0.20121 -0.23785 -0.2033 -0.24109 C -0.20486 -0.24364 -0.20521 -0.24757 -0.20746 -0.24873 C -0.20972 -0.24988 -0.21146 -0.25081 -0.21319 -0.25312 " pathEditMode="relative" ptsTypes="fffffffffffffA">
                                      <p:cBhvr>
                                        <p:cTn id="1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9 0.028 C 0.11771 -0.01573 0.15122 -0.0583 0.18316 -0.10296 C 0.18577 -0.10643 0.18646 -0.11175 0.1882 -0.11615 C 0.1908 -0.12309 0.19636 -0.12957 0.19965 -0.13604 C 0.2092 -0.15502 0.2184 -0.17422 0.22778 -0.19319 C 0.23455 -0.20684 0.24375 -0.21957 0.24931 -0.23415 C 0.25538 -0.24988 0.26215 -0.26631 0.2691 -0.28135 C 0.27344 -0.29083 0.2757 -0.29986 0.27899 -0.31004 C 0.28021 -0.31374 0.28177 -0.31744 0.28316 -0.32114 C 0.28386 -0.32299 0.2849 -0.32647 0.2849 -0.32623 C 0.28646 -0.33873 0.28403 -0.32577 0.2882 -0.33641 C 0.29028 -0.34197 0.29132 -0.34868 0.29393 -0.354 C 0.29566 -0.35747 0.29965 -0.36395 0.29965 -0.36372 C 0.30261 -0.37922 0.30851 -0.3938 0.31302 -0.40814 C 0.31875 -0.42642 0.3224 -0.44585 0.32778 -0.46413 C 0.32899 -0.47339 0.33143 -0.48241 0.33281 -0.49167 C 0.33334 -0.49491 0.33438 -0.50162 0.33438 -0.50138 C 0.33646 -0.53031 0.34132 -0.55969 0.34688 -0.58769 C 0.34792 -0.59856 0.3467 -0.59208 0.34931 -0.60088 C 0.35 -0.60296 0.35104 -0.60735 0.35104 -0.60712 C 0.35191 -0.618 0.35417 -0.62795 0.3559 -0.63836 C 0.35799 -0.65062 0.35521 -0.63188 0.35764 -0.65039 C 0.35781 -0.65178 0.35834 -0.65479 0.35834 -0.65455 " pathEditMode="relative" rAng="0" ptsTypes="ffffffffffffffffffffffA">
                                      <p:cBhvr>
                                        <p:cTn id="22" dur="2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63" y="-34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01805E-7 C 0.03246 -0.07126 0.06597 -0.14183 0.09756 -0.21379 C 0.10104 -0.22166 0.10225 -0.23068 0.10503 -0.23901 C 0.11302 -0.26284 0.12048 -0.28875 0.12569 -0.3142 C 0.12812 -0.32577 0.12951 -0.3385 0.13229 -0.3503 C 0.13697 -0.36973 0.14409 -0.38801 0.14878 -0.40745 C 0.15486 -0.43267 0.15833 -0.46159 0.16111 -0.48797 C 0.16163 -0.50324 0.16111 -0.51157 0.16371 -0.52429 C 0.1644 -0.53656 0.16927 -0.54974 0.16944 -0.56178 C 0.16979 -0.59371 0.16944 -0.62563 0.16944 -0.65756 " pathEditMode="relative" ptsTypes="fffffffffA">
                                      <p:cBhvr>
                                        <p:cTn id="26" dur="2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09024E-8 C -0.03768 -0.07959 -0.07761 -0.15756 -0.1132 -0.23901 C -0.12657 -0.27001 -0.13542 -0.31397 -0.14792 -0.34706 C -0.1632 -0.38801 -0.18716 -0.42503 -0.19428 -0.47038 C -0.19601 -0.49699 -0.20348 -0.52151 -0.21077 -0.54627 C -0.2125 -0.55205 -0.21233 -0.55784 -0.21493 -0.56293 C -0.21615 -0.57103 -0.21737 -0.57889 -0.21823 -0.58699 C -0.21841 -0.59116 -0.21823 -0.59532 -0.21893 -0.59925 C -0.22101 -0.61244 -0.22066 -0.59578 -0.22066 -0.60481 " pathEditMode="relative" ptsTypes="ffffffffA">
                                      <p:cBhvr>
                                        <p:cTn id="30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3.bp.blogspot.com/-sAoBdTdrPCc/VvYPD-dVobI/AAAAAAAAWZ8/7caLb-UNxfUE80H89DUXxEfK2zjvsEU1g/s1600/0_a2bb3_ae71190b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8150"/>
            <a:ext cx="3744416" cy="359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900igr.net/up/datai/77450/0010-004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3312368" cy="4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12976"/>
            <a:ext cx="3010353" cy="343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47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gifok.net/images/2015/10/24/Clown_2_00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5526"/>
            <a:ext cx="2808312" cy="418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laoblogger.com/images/bouquet-of-roses-clipart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79439"/>
            <a:ext cx="2664296" cy="446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429000"/>
            <a:ext cx="3888432" cy="3349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92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655194"/>
            <a:ext cx="5290741" cy="3965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1" y="197174"/>
            <a:ext cx="4304506" cy="322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5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BBEDB8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151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Владимир</cp:lastModifiedBy>
  <cp:revision>19</cp:revision>
  <dcterms:created xsi:type="dcterms:W3CDTF">2018-04-14T09:20:15Z</dcterms:created>
  <dcterms:modified xsi:type="dcterms:W3CDTF">2020-03-08T17:22:52Z</dcterms:modified>
</cp:coreProperties>
</file>