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9" r:id="rId4"/>
    <p:sldId id="266" r:id="rId5"/>
    <p:sldId id="261" r:id="rId6"/>
    <p:sldId id="265" r:id="rId7"/>
    <p:sldId id="262" r:id="rId8"/>
    <p:sldId id="268" r:id="rId9"/>
    <p:sldId id="267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13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3BC1CFF-DCD1-46FF-A9C7-2AB36E3F28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8650" y="631044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6D9F446F-ECB7-4AC9-9F5F-8CA3F98F28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8650" y="3110719"/>
            <a:ext cx="6858000" cy="98361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99ACFDF-8B53-4C79-9485-226F6384D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F6DC9A1-A3E6-43A5-9CAA-40A110691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26FD9E1-4869-4579-A694-1C775E3BB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697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C193494-7F7E-428E-81F9-3A3081C3C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6323775-6422-4CA3-B73D-20E7E75BED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9F5C08B-52BF-4E97-AA08-793906DE6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F610766-D35E-4BAD-96C5-47C78B98E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DEBEC56-8B62-4845-8871-866C606DC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807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5202CCC4-AD93-4422-8DE1-00F69002F8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7B9FAF06-3276-4646-9579-940C88E837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1F4D200-F4B8-4452-8EA9-FA8C1AEB2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E0F6AD9-C700-41CE-A42D-FAF6C3E63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F4BE893-7B41-4F25-BE1B-935CA28C1C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752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3FF1EF5-F636-41B7-B195-8CE99B8CB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244B192-FFA8-4518-9605-17735D5320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D9014E8-FF1F-46CA-8A8B-CFF5F0F5F2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DA53277-C8D3-4911-ADB9-5389F17DE1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784DC7F-4F43-4001-8B88-1DA323FB8A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513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0291291-F3F5-461F-955E-EF42DB88C3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979" y="716153"/>
            <a:ext cx="7192371" cy="271284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FD57B16D-728E-423E-ADE4-3665F777DE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22978" y="3595878"/>
            <a:ext cx="7192371" cy="689519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ED1CD17-BFE3-4361-ACC8-C56EF392F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66561A8-8045-44DB-99B7-8D70FD742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31E7C5D-F1C0-47BC-A6FA-9E08CD2D0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362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BFE499C-C6BF-4733-8168-3223490D9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BF302A4-29C4-43C2-8F7F-3F90C2EA21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375313D6-52CA-4EDD-A605-8FAE962DB5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AD23E9AB-EF43-490D-A653-9D3C5E9748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A0AD212B-B2C7-493A-8FE5-8FE0E8BCB0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052FF74-276E-439E-A68E-7CE456373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083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0C3F7E5-26BF-4516-BDBA-7D2D29E326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10D2EA4-2CE5-4A5B-BAB8-6603F1718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A8DFE4D1-56B3-4B6A-9776-4B87F38321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8328A483-2F15-414B-912A-FF38E65A9A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DEC53EB1-DCA5-4502-8285-760C604929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2486909E-BEFF-41AE-96A9-0BE274EBF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63214060-CD26-4D07-B8BE-0772AB14B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EFF158D8-FDC4-469D-B3AA-3F71C73220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374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FAF4510-04DF-4461-B66D-01B4D6D2B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84D2D751-050D-42DE-BF7F-D9FA142B9D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EFD6775E-2845-47E1-8545-3745C08D2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3774CFF5-3A62-4200-B490-00B1DEB27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746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C7124E87-79D0-48A9-A29C-E06D5BEB7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B89C687E-018E-4392-8509-3F0EA5219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E9625A36-43F0-4514-A724-499357019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482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DB5E98-B5ED-4514-ADD7-89936BAF8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4638D0D-3D63-465B-ADDE-00E209AAC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1A8B0388-2A13-49D8-A978-F5F5588D34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8E5669C-C214-4695-A818-9FEEE63F2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C183501-E93F-42C7-A9C3-A12F3792F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1DD79E2-E7D9-475A-A879-1230A9B8C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089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39FCC2-6207-4049-9D2E-3ACCB64A0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49D88012-67FF-49B4-BFA0-125EEE7DC0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411E4389-554E-4535-8614-F1894F8C20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95B6AD29-0026-40D3-AB13-C86AE4B44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575A9-F7C3-4CB7-BCA3-710980AC6BC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7006CDEE-9227-4D9B-9EA5-9FA0E640D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7CA0E02-B2B0-4955-8DF0-7A26FB2BC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157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61B855E-81BB-403E-B4B6-396FC95337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rise" dir="t"/>
            </a:scene3d>
            <a:sp3d extrusionH="57150" prstMaterial="matte">
              <a:bevelT w="38100" h="38100"/>
            </a:sp3d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7D959FBD-925F-41A3-949E-21EC9A8773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0621543-9765-40BC-A1BC-EFE36DC54F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575A9-F7C3-4CB7-BCA3-710980AC6BC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684065A-3718-4D45-9D0F-A269A319AE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CAC1D18-B68D-438A-AC9D-CC349233A4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DECDA6-CEA2-4843-B8AB-B5E01A1B12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416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8986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Intro " panose="02000000000000000000" pitchFamily="50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994B225-C55B-46F4-9333-95D9E2E12C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0918" y="847165"/>
            <a:ext cx="6898339" cy="2043952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нашего класса</a:t>
            </a:r>
            <a:endParaRPr lang="ru-RU" sz="4800" b="1" i="1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8E880AB-F8EC-4450-9BDF-50878D2BF9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56646" y="3671047"/>
            <a:ext cx="4356848" cy="1748118"/>
          </a:xfrm>
        </p:spPr>
        <p:txBody>
          <a:bodyPr>
            <a:normAutofit/>
          </a:bodyPr>
          <a:lstStyle/>
          <a:p>
            <a:pPr algn="r"/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«В» класс</a:t>
            </a:r>
          </a:p>
          <a:p>
            <a:r>
              <a:rPr lang="ru-RU" sz="3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2020 - 2021 учебный год</a:t>
            </a:r>
            <a:endParaRPr lang="ru-RU" sz="30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66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975" y="1519518"/>
            <a:ext cx="8084143" cy="264907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i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r>
              <a:rPr lang="ru-RU" sz="53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53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i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Дальнейших успехов  </a:t>
            </a:r>
            <a:br>
              <a:rPr lang="ru-RU" sz="5300" b="1" i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i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новых достижений!</a:t>
            </a:r>
            <a:endParaRPr lang="ru-RU" sz="5300" b="1" i="1" dirty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7484" y="5491913"/>
            <a:ext cx="7192371" cy="68951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897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5CF81829-F36F-45CB-B9E9-077974B36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5403" y="551329"/>
            <a:ext cx="7192371" cy="33617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Итоги учебного года</a:t>
            </a:r>
            <a:endParaRPr lang="ru-RU" sz="4000" b="1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BCA1D7DF-641C-44F0-A062-3F6424B93D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42247" y="887507"/>
            <a:ext cx="5002305" cy="1627094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в классе: 32 учащиеся </a:t>
            </a:r>
          </a:p>
          <a:p>
            <a:pPr algn="l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«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 - 3 учащиеся </a:t>
            </a:r>
          </a:p>
          <a:p>
            <a:pPr algn="l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«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и «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- 18 учащиеся</a:t>
            </a:r>
          </a:p>
          <a:p>
            <a:pPr algn="l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Успеваемость: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%</a:t>
            </a:r>
          </a:p>
          <a:p>
            <a:pPr algn="l"/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Качество: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66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%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47164" y="2514601"/>
            <a:ext cx="6575611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отличники: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Герасимов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Марк, 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Еникеева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Надира, 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Тупикина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София</a:t>
            </a:r>
          </a:p>
          <a:p>
            <a:endParaRPr lang="ru-RU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хорошисты: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Барашков </a:t>
            </a:r>
            <a:r>
              <a:rPr lang="ru-RU" b="1" i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Айсен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Белоусова Л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ена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Волкова Вика, </a:t>
            </a: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Герасимова Кира,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Кайсенов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Айберген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Каухарбеков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Эмирхан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Кравченко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Саша, Лыткина Зарина, Медведев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Саша,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Мещеряков Саша, Михайлов Артур, Овсянников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Дима, Пахомова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Айсара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Пахомов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Айсен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Татаринова Лена, </a:t>
            </a:r>
          </a:p>
          <a:p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Трепалов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Марк, Трофимова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Надя,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Хаджимуратов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Дима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432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69894" y="564777"/>
            <a:ext cx="6871448" cy="56477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Интеллектуальные достижения</a:t>
            </a:r>
            <a:endParaRPr lang="ru-RU" sz="3600" b="1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8224" y="1976718"/>
            <a:ext cx="8041341" cy="420893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234431"/>
              </p:ext>
            </p:extLst>
          </p:nvPr>
        </p:nvGraphicFramePr>
        <p:xfrm>
          <a:off x="403411" y="1277471"/>
          <a:ext cx="8350624" cy="51367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4837"/>
                <a:gridCol w="3486601"/>
                <a:gridCol w="2439186"/>
              </a:tblGrid>
              <a:tr h="801366">
                <a:tc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Фамилия Имя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мероприятия 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участия</a:t>
                      </a:r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35410">
                <a:tc>
                  <a:txBody>
                    <a:bodyPr/>
                    <a:lstStyle/>
                    <a:p>
                      <a:endParaRPr lang="ru-RU" sz="18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Еникеева</a:t>
                      </a:r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Надира</a:t>
                      </a:r>
                    </a:p>
                    <a:p>
                      <a:r>
                        <a:rPr lang="ru-RU" sz="18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Тупикина</a:t>
                      </a:r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София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Тупикина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София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Медведев Саша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Герасимов Марк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Еникеева</a:t>
                      </a:r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Надира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Тупикина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София</a:t>
                      </a:r>
                    </a:p>
                    <a:p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Школьная олимпиада по русскому языку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Школьная олимпиада по математике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Школьная олимпиада по окружающему</a:t>
                      </a:r>
                      <a:r>
                        <a:rPr lang="ru-RU" sz="1800" b="1" baseline="0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миру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Республиканский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дистанционный конкурс «Эрудит»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место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место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место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место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место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место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Грамота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87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224" y="497541"/>
            <a:ext cx="8108577" cy="558053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22978" y="6078071"/>
            <a:ext cx="7192371" cy="38996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9820995"/>
              </p:ext>
            </p:extLst>
          </p:nvPr>
        </p:nvGraphicFramePr>
        <p:xfrm>
          <a:off x="403412" y="403413"/>
          <a:ext cx="8283389" cy="6019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7435"/>
                <a:gridCol w="2934824"/>
                <a:gridCol w="2761130"/>
              </a:tblGrid>
              <a:tr h="827124">
                <a:tc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Фамилия Имя</a:t>
                      </a:r>
                    </a:p>
                    <a:p>
                      <a:pPr algn="ctr"/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мероприятия </a:t>
                      </a:r>
                    </a:p>
                    <a:p>
                      <a:pPr algn="ctr"/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участия</a:t>
                      </a:r>
                    </a:p>
                    <a:p>
                      <a:pPr algn="ctr"/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105456">
                <a:tc>
                  <a:txBody>
                    <a:bodyPr/>
                    <a:lstStyle/>
                    <a:p>
                      <a:endParaRPr lang="ru-RU" sz="18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Трепалов</a:t>
                      </a:r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Марк</a:t>
                      </a:r>
                    </a:p>
                    <a:p>
                      <a:r>
                        <a:rPr lang="ru-RU" sz="18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Тупикина</a:t>
                      </a:r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София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Тупикина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София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Лыткина Зарина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Тупикина</a:t>
                      </a:r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София</a:t>
                      </a:r>
                    </a:p>
                    <a:p>
                      <a:endParaRPr lang="ru-RU" sz="18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Фалилеева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Лилиана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Школьная НПК «Ступенька к творчеству» 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Конкурс проектных работ для детей "Триумф детства»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Школьный Чемпионат по чтению</a:t>
                      </a:r>
                    </a:p>
                    <a:p>
                      <a:endParaRPr lang="ru-RU" sz="18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Детско-юношеский конкурс «</a:t>
                      </a:r>
                      <a:r>
                        <a:rPr lang="ru-RU" sz="18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СоюзМультОрто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».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Художественное слово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8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место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место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Диплом 1 степени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Диплом 1 степени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место</a:t>
                      </a:r>
                    </a:p>
                    <a:p>
                      <a:endParaRPr lang="ru-RU" sz="18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Лауреат 3 степени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769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8493" y="510988"/>
            <a:ext cx="6454589" cy="48409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достижения</a:t>
            </a:r>
            <a:endParaRPr lang="ru-RU" sz="3600" b="1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2012" y="1196789"/>
            <a:ext cx="8394326" cy="445097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513446"/>
              </p:ext>
            </p:extLst>
          </p:nvPr>
        </p:nvGraphicFramePr>
        <p:xfrm>
          <a:off x="430304" y="1116105"/>
          <a:ext cx="8296836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0993"/>
                <a:gridCol w="3200903"/>
                <a:gridCol w="2554940"/>
              </a:tblGrid>
              <a:tr h="547425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Фамилия Имя</a:t>
                      </a:r>
                    </a:p>
                    <a:p>
                      <a:pPr algn="ctr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мероприятия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участия</a:t>
                      </a:r>
                    </a:p>
                  </a:txBody>
                  <a:tcPr/>
                </a:tc>
              </a:tr>
              <a:tr h="4691172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Герасимова Кира 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Писаревская Арина 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Татаринова Лена </a:t>
                      </a:r>
                    </a:p>
                    <a:p>
                      <a:endParaRPr lang="ru-RU" sz="1800" b="1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Герасимова Кира 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Кравченко Саша 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Медведев Саша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Михайлов Артур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Пахомова </a:t>
                      </a:r>
                      <a:r>
                        <a:rPr lang="ru-RU" sz="18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Айсара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ru-RU" sz="18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Трепалов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Марк 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Винокурова</a:t>
                      </a:r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Карина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Еникеева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Надира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Белоусова Лена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Писаревская Арина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Школьный конкурс поделок «Осенняя фантазия»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Школьный конкурс рисунков «Мой спорт»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Школьный</a:t>
                      </a:r>
                      <a:r>
                        <a:rPr lang="ru-RU" sz="1800" b="1" baseline="0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ф</a:t>
                      </a:r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отоконкурс 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«Моё здоровое питание»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Всероссийский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онкурс рисунков «Мы вместе»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место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место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место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Диплом 1 степени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Диплом 2 степени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Диплом 2 степени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256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866" y="648919"/>
            <a:ext cx="7990915" cy="55501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751730" y="4545106"/>
            <a:ext cx="2111188" cy="981635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156853"/>
              </p:ext>
            </p:extLst>
          </p:nvPr>
        </p:nvGraphicFramePr>
        <p:xfrm>
          <a:off x="416859" y="295836"/>
          <a:ext cx="8283388" cy="622355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8025"/>
                <a:gridCol w="3421787"/>
                <a:gridCol w="2393576"/>
              </a:tblGrid>
              <a:tr h="64571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Фамилия Имя</a:t>
                      </a:r>
                    </a:p>
                    <a:p>
                      <a:pPr algn="ctr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мероприятия </a:t>
                      </a:r>
                    </a:p>
                    <a:p>
                      <a:pPr algn="ctr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участия</a:t>
                      </a:r>
                    </a:p>
                    <a:p>
                      <a:pPr algn="ctr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519933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Герасимова Кира</a:t>
                      </a:r>
                    </a:p>
                    <a:p>
                      <a:r>
                        <a:rPr lang="ru-RU" sz="18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Еникеева</a:t>
                      </a:r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Надира</a:t>
                      </a:r>
                    </a:p>
                    <a:p>
                      <a:r>
                        <a:rPr lang="ru-RU" sz="18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Тупикина</a:t>
                      </a:r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София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Медведев Саша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Михайлов Артур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Писаревская Арина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Лыткина Зарина</a:t>
                      </a:r>
                    </a:p>
                    <a:p>
                      <a:r>
                        <a:rPr lang="ru-RU" sz="18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Трепалов</a:t>
                      </a:r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Марк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Лыткина Зарина </a:t>
                      </a:r>
                    </a:p>
                    <a:p>
                      <a:r>
                        <a:rPr lang="ru-RU" sz="18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Тупикина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София 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Лыткина Зарина </a:t>
                      </a:r>
                    </a:p>
                    <a:p>
                      <a:endParaRPr lang="ru-RU" sz="18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Кравченко Саша Медведев Саша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Республиканский конкурс «Зима начинается с Якутии»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Школьный конкурс рисунков «Неизвестный солдат-неизвестный герой»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Всероссийский</a:t>
                      </a:r>
                      <a:r>
                        <a:rPr lang="ru-RU" sz="1800" b="1" baseline="0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</a:t>
                      </a:r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онкурс рисунков «Зимушка-зима»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Школьный конкурс поделок «Ёлочное украшение»</a:t>
                      </a:r>
                    </a:p>
                    <a:p>
                      <a:endParaRPr lang="ru-RU" sz="18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Школьный конкурс «Новогоднее угощение»</a:t>
                      </a:r>
                    </a:p>
                    <a:p>
                      <a:endParaRPr lang="ru-RU" sz="1800" b="1" dirty="0" smtClean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Школьный конкурс рисунков «Новогодняя сказка»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Лауреаты 3 степени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место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место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место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506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776" y="510989"/>
            <a:ext cx="8068235" cy="551329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86801" y="6145305"/>
            <a:ext cx="7192371" cy="201707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635937"/>
              </p:ext>
            </p:extLst>
          </p:nvPr>
        </p:nvGraphicFramePr>
        <p:xfrm>
          <a:off x="457200" y="376519"/>
          <a:ext cx="8269940" cy="6233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37309"/>
                <a:gridCol w="3344926"/>
                <a:gridCol w="2487705"/>
              </a:tblGrid>
              <a:tr h="65601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Фамилия Имя</a:t>
                      </a:r>
                    </a:p>
                    <a:p>
                      <a:pPr algn="ctr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мероприятия </a:t>
                      </a:r>
                    </a:p>
                    <a:p>
                      <a:pPr algn="ctr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участия</a:t>
                      </a:r>
                    </a:p>
                    <a:p>
                      <a:pPr algn="ctr"/>
                      <a:endParaRPr lang="ru-RU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435506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Писаревская Арина 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Михайлов Артур </a:t>
                      </a:r>
                    </a:p>
                    <a:p>
                      <a:endParaRPr lang="ru-RU" sz="18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Герасимова Кира</a:t>
                      </a:r>
                    </a:p>
                    <a:p>
                      <a:r>
                        <a:rPr lang="ru-RU" sz="18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Еникеева</a:t>
                      </a:r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Надира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Лыткина Зарина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Татаринова Лена</a:t>
                      </a:r>
                    </a:p>
                    <a:p>
                      <a:r>
                        <a:rPr lang="ru-RU" sz="1800" b="1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Тупикина</a:t>
                      </a:r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София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Филиппова Анна </a:t>
                      </a:r>
                    </a:p>
                    <a:p>
                      <a:endParaRPr lang="ru-RU" sz="18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Герасимова Кира</a:t>
                      </a:r>
                    </a:p>
                    <a:p>
                      <a:r>
                        <a:rPr lang="ru-RU" sz="18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Еникеева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Надира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Лыткина Зарина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Татаринова Лена</a:t>
                      </a:r>
                    </a:p>
                    <a:p>
                      <a:r>
                        <a:rPr lang="ru-RU" sz="18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Тупикина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София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Филиппова Анна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Школьный конкурс рисунков «Рождество в сказках» </a:t>
                      </a:r>
                    </a:p>
                    <a:p>
                      <a:endParaRPr lang="ru-RU" sz="18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Школьный конкурс рисунков «Профессии наших родителей»</a:t>
                      </a:r>
                    </a:p>
                    <a:p>
                      <a:endParaRPr lang="ru-RU" sz="18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Всероссийский детско-юношеский конкурс «</a:t>
                      </a:r>
                      <a:r>
                        <a:rPr lang="ru-RU" sz="18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СоюзМультОрто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</a:p>
                    <a:p>
                      <a:endParaRPr lang="ru-RU" sz="18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Городской конкурс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«Праздник танца-2021»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Лауреаты 2 степени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Дипломанты 3 степени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400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0284" y="551329"/>
            <a:ext cx="7964021" cy="293145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65778" y="5747408"/>
            <a:ext cx="7192371" cy="689519"/>
          </a:xfrm>
        </p:spPr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930024"/>
              </p:ext>
            </p:extLst>
          </p:nvPr>
        </p:nvGraphicFramePr>
        <p:xfrm>
          <a:off x="430306" y="373828"/>
          <a:ext cx="8323729" cy="6066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4576"/>
                <a:gridCol w="3138236"/>
                <a:gridCol w="2410917"/>
              </a:tblGrid>
              <a:tr h="910979">
                <a:tc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Фамилия Имя</a:t>
                      </a:r>
                    </a:p>
                    <a:p>
                      <a:pPr algn="ctr"/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мероприятия </a:t>
                      </a:r>
                    </a:p>
                    <a:p>
                      <a:pPr algn="ctr"/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участия</a:t>
                      </a:r>
                    </a:p>
                    <a:p>
                      <a:pPr algn="ctr"/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15212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Писаревская Арина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Лыткина Зарина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Адамова </a:t>
                      </a:r>
                      <a:r>
                        <a:rPr lang="ru-RU" sz="18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Кюннэй</a:t>
                      </a:r>
                      <a:endParaRPr lang="ru-RU" sz="18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Белоусова Лена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Герасимова Кира</a:t>
                      </a:r>
                    </a:p>
                    <a:p>
                      <a:r>
                        <a:rPr lang="ru-RU" sz="18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Еникеева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Надира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Лыткина Зарина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Писаревская Арина</a:t>
                      </a:r>
                    </a:p>
                    <a:p>
                      <a:r>
                        <a:rPr lang="ru-RU" sz="18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Розикова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Шаходат</a:t>
                      </a:r>
                      <a:endParaRPr lang="ru-RU" sz="18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Татаринова Лена</a:t>
                      </a:r>
                    </a:p>
                    <a:p>
                      <a:r>
                        <a:rPr lang="ru-RU" sz="18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Тупикина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София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Филиппова Анна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Белоусова Лена</a:t>
                      </a:r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Всероссийский конкурс рисунков «День Космонавтики»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Школьный «Фестиваль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танца»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Всероссийский конкурс рисунков «Гордость Страны»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Диплом 1 степени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Диплом 2 степени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Лауреаты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степени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Диплом 2 степени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605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7449" y="685801"/>
            <a:ext cx="6489763" cy="605117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достижения</a:t>
            </a:r>
            <a:endParaRPr lang="ru-RU" sz="3600" b="1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43753" y="1398494"/>
            <a:ext cx="7977467" cy="4693024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814903"/>
              </p:ext>
            </p:extLst>
          </p:nvPr>
        </p:nvGraphicFramePr>
        <p:xfrm>
          <a:off x="443754" y="1492624"/>
          <a:ext cx="8323728" cy="49611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74576"/>
                <a:gridCol w="2774576"/>
                <a:gridCol w="2774576"/>
              </a:tblGrid>
              <a:tr h="934667">
                <a:tc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Фамилия Имя</a:t>
                      </a:r>
                    </a:p>
                    <a:p>
                      <a:pPr algn="ctr"/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мероприятия </a:t>
                      </a:r>
                    </a:p>
                    <a:p>
                      <a:pPr algn="ctr"/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участия</a:t>
                      </a:r>
                    </a:p>
                    <a:p>
                      <a:pPr algn="ctr"/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026472">
                <a:tc>
                  <a:txBody>
                    <a:bodyPr/>
                    <a:lstStyle/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Герасимов Марк</a:t>
                      </a:r>
                    </a:p>
                    <a:p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Школьное соревнование «Весёлые старты» среди мальчиков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Городская спартакиада «</a:t>
                      </a:r>
                      <a:r>
                        <a:rPr lang="ru-RU" sz="1800" b="1" dirty="0" err="1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Эрэл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 по спортивным нормативам 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место</a:t>
                      </a: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8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 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нормативам «Прыжки в длину с места»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Победитель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нормативам </a:t>
                      </a:r>
                      <a:endParaRPr lang="ru-RU" sz="18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«Челночный бег 3*10»</a:t>
                      </a:r>
                    </a:p>
                    <a:p>
                      <a:endParaRPr lang="ru-RU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234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кола6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Школа5.potx" id="{B3DCBB3F-6EFF-42E8-9823-021F2F3BF44E}" vid="{79A187E6-C240-45D2-8990-731CEF2AB65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Школа6</Template>
  <TotalTime>275</TotalTime>
  <Words>584</Words>
  <Application>Microsoft Office PowerPoint</Application>
  <PresentationFormat>Экран (4:3)</PresentationFormat>
  <Paragraphs>330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Intro </vt:lpstr>
      <vt:lpstr>Times New Roman</vt:lpstr>
      <vt:lpstr>Школа6</vt:lpstr>
      <vt:lpstr>Достижения нашего класса</vt:lpstr>
      <vt:lpstr>Итоги учебного года</vt:lpstr>
      <vt:lpstr>Интеллектуальные достижения</vt:lpstr>
      <vt:lpstr>Презентация PowerPoint</vt:lpstr>
      <vt:lpstr>Творческие достижения</vt:lpstr>
      <vt:lpstr>Презентация PowerPoint</vt:lpstr>
      <vt:lpstr>Презентация PowerPoint</vt:lpstr>
      <vt:lpstr>Презентация PowerPoint</vt:lpstr>
      <vt:lpstr>Спортивные достижения</vt:lpstr>
      <vt:lpstr>       Молодцы!   Дальнейших успехов   и новых достижений!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</dc:title>
  <dc:creator>Марина</dc:creator>
  <cp:lastModifiedBy>Галина</cp:lastModifiedBy>
  <cp:revision>40</cp:revision>
  <dcterms:created xsi:type="dcterms:W3CDTF">2019-07-30T16:07:19Z</dcterms:created>
  <dcterms:modified xsi:type="dcterms:W3CDTF">2021-05-30T12:09:17Z</dcterms:modified>
</cp:coreProperties>
</file>