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16" r:id="rId3"/>
    <p:sldId id="259" r:id="rId4"/>
    <p:sldId id="317" r:id="rId5"/>
    <p:sldId id="318" r:id="rId6"/>
    <p:sldId id="319" r:id="rId7"/>
    <p:sldId id="320" r:id="rId8"/>
    <p:sldId id="321" r:id="rId9"/>
    <p:sldId id="327" r:id="rId10"/>
    <p:sldId id="322" r:id="rId11"/>
    <p:sldId id="323" r:id="rId12"/>
    <p:sldId id="324" r:id="rId13"/>
    <p:sldId id="325" r:id="rId14"/>
    <p:sldId id="328" r:id="rId15"/>
    <p:sldId id="329" r:id="rId16"/>
    <p:sldId id="330" r:id="rId17"/>
    <p:sldId id="331" r:id="rId18"/>
    <p:sldId id="332" r:id="rId19"/>
    <p:sldId id="333" r:id="rId20"/>
    <p:sldId id="31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05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946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62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755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66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55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5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84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25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8498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3ED3C-6EE4-443A-8C2E-F163BA8F74F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138B8-5906-4118-9CD9-78811365B9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428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1547664" y="72008"/>
            <a:ext cx="7200800" cy="293023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u="sng" dirty="0">
                <a:solidFill>
                  <a:schemeClr val="bg1"/>
                </a:solidFill>
              </a:rPr>
              <a:t>Интерактивная </a:t>
            </a:r>
          </a:p>
          <a:p>
            <a:pPr algn="ctr"/>
            <a:r>
              <a:rPr lang="ru-RU" sz="3600" b="1" u="sng" dirty="0">
                <a:solidFill>
                  <a:schemeClr val="bg1"/>
                </a:solidFill>
              </a:rPr>
              <a:t>викторина </a:t>
            </a:r>
          </a:p>
          <a:p>
            <a:pPr algn="ctr"/>
            <a:r>
              <a:rPr lang="ru-RU" sz="40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«Знаешь ли ты </a:t>
            </a:r>
            <a:r>
              <a:rPr lang="ru-RU" sz="40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футбол?»</a:t>
            </a:r>
            <a:endParaRPr lang="ru-RU" sz="40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" name="Подзаголовок 2"/>
          <p:cNvSpPr>
            <a:spLocks/>
          </p:cNvSpPr>
          <p:nvPr/>
        </p:nvSpPr>
        <p:spPr bwMode="auto">
          <a:xfrm>
            <a:off x="5868144" y="3190492"/>
            <a:ext cx="3168352" cy="218272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400" dirty="0" smtClean="0">
                <a:solidFill>
                  <a:schemeClr val="tx1"/>
                </a:solidFill>
              </a:rPr>
              <a:t>Учитель физической культуры</a:t>
            </a:r>
          </a:p>
          <a:p>
            <a:pPr algn="ctr">
              <a:spcBef>
                <a:spcPct val="20000"/>
              </a:spcBef>
            </a:pPr>
            <a:r>
              <a:rPr lang="ru-RU" sz="2400" dirty="0" err="1" smtClean="0">
                <a:solidFill>
                  <a:schemeClr val="tx1"/>
                </a:solidFill>
              </a:rPr>
              <a:t>Мангатаев</a:t>
            </a:r>
            <a:r>
              <a:rPr lang="ru-RU" sz="2400" dirty="0" smtClean="0">
                <a:solidFill>
                  <a:schemeClr val="tx1"/>
                </a:solidFill>
              </a:rPr>
              <a:t> Э.С.</a:t>
            </a:r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865" y="4000484"/>
            <a:ext cx="2947036" cy="294703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5565901" y="5814748"/>
            <a:ext cx="3024336" cy="7200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Для перехода нажми на мяч</a:t>
            </a:r>
            <a:endParaRPr lang="ru-RU" sz="24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605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700451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нападающий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4221088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защитник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896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вратарь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300" b="0" i="0" u="none" strike="noStrike" cap="none" normalizeH="0" baseline="0" smtClean="0">
                <a:ln>
                  <a:noFill/>
                </a:ln>
                <a:solidFill>
                  <a:srgbClr val="01260A"/>
                </a:solidFill>
                <a:effectLst/>
                <a:latin typeface="Helvetica" panose="020B0604020202020204" pitchFamily="34" charset="0"/>
              </a:rPr>
              <a:t>За какой футбольный клуб выступал английский футболист Дэвид Бекхэм?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Футболист какого амплуа изобрёл «удар скорпиона», отбив мяч в прыжке пятками?</a:t>
            </a:r>
          </a:p>
        </p:txBody>
      </p:sp>
    </p:spTree>
    <p:extLst>
      <p:ext uri="{BB962C8B-B14F-4D97-AF65-F5344CB8AC3E}">
        <p14:creationId xmlns:p14="http://schemas.microsoft.com/office/powerpoint/2010/main" val="225657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Что перед штрафным ударом выстраивают футболисты на поле?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451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баррикаду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4221088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защиту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896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стенку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998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Где был изобретен футбол в его современном варианте?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88984" y="2785145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Россия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4221088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Бразилия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14246" y="2759414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Англия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093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Как по-другому в футболе называется вратарь?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451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Дефендер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4221088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Страйкер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896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Голкипер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51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Кто забил гол "Рукой Бога"?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451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Месси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88984" y="2669697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Пеле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8551" y="4263788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Марадона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4978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Что назначает футбольный судья, подняв руку вверх?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451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штрафной удар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88984" y="2669697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угловой удар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8551" y="4263788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свободный удар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7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В каком году чемпионат мира по футболу не проводился?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451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1966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88984" y="2669697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2002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8551" y="4263788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1972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539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Какое прозвище получил в спортивных кругах известный футбольный арбитр Пьерлуиджи Коллина?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2080" y="4226424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Человек-паук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88984" y="2669697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Робокоп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60316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Фантомас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01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Какой из бельгийских футбольных клубов является самым титулованным?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2080" y="4226424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«Брюгге»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88984" y="2669697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«Стандард»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60316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«Андерлехт»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885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7"/>
            <a:ext cx="5066416" cy="2097555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Футбольная сборная какой страны лишь дважды выходила в финал чемпионата мира и оба раза становилась чемпионом?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2080" y="4226424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Испания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88984" y="2669697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Франция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60316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Уругвай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744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789548" y="1268760"/>
            <a:ext cx="4608512" cy="2664296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Приветствую тебя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знаток футбола!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r>
              <a:rPr lang="ru-RU" sz="2400" b="1" dirty="0">
                <a:solidFill>
                  <a:srgbClr val="0000FF"/>
                </a:solidFill>
              </a:rPr>
              <a:t>Хочешь </a:t>
            </a:r>
            <a:r>
              <a:rPr lang="ru-RU" sz="2400" b="1" dirty="0" smtClean="0">
                <a:solidFill>
                  <a:srgbClr val="0000FF"/>
                </a:solidFill>
              </a:rPr>
              <a:t>проверить, насколько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хорошо ты знаешь футбол?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Внимательно </a:t>
            </a:r>
            <a:r>
              <a:rPr lang="ru-RU" sz="2400" b="1" dirty="0">
                <a:solidFill>
                  <a:srgbClr val="0000FF"/>
                </a:solidFill>
              </a:rPr>
              <a:t>читай вопрос и выбери правильный </a:t>
            </a:r>
            <a:r>
              <a:rPr lang="ru-RU" sz="2400" b="1" dirty="0" smtClean="0">
                <a:solidFill>
                  <a:srgbClr val="0000FF"/>
                </a:solidFill>
              </a:rPr>
              <a:t>ответ. Для перехода нажми на мяч.</a:t>
            </a:r>
            <a:endParaRPr lang="ru-RU" sz="2400" b="1" dirty="0">
              <a:solidFill>
                <a:srgbClr val="0000FF"/>
              </a:solidFill>
            </a:endParaRPr>
          </a:p>
        </p:txBody>
      </p:sp>
      <p:pic>
        <p:nvPicPr>
          <p:cNvPr id="4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3833069"/>
            <a:ext cx="302433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87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1010"/>
            <a:ext cx="9144000" cy="710140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9752" y="1206125"/>
            <a:ext cx="5256584" cy="2689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</a:rPr>
              <a:t>Источники</a:t>
            </a:r>
            <a:endParaRPr lang="en-US" dirty="0" smtClean="0">
              <a:solidFill>
                <a:srgbClr val="FF0000"/>
              </a:solidFill>
              <a:ea typeface="Calibri"/>
              <a:cs typeface="Times New Roman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ea typeface="Calibri"/>
                <a:cs typeface="Times New Roman"/>
              </a:rPr>
              <a:t>рамка </a:t>
            </a:r>
          </a:p>
          <a:p>
            <a:pPr algn="ctr"/>
            <a:r>
              <a:rPr lang="en-US" u="sng" dirty="0">
                <a:solidFill>
                  <a:srgbClr val="FF0000"/>
                </a:solidFill>
                <a:ea typeface="Calibri"/>
                <a:cs typeface="Times New Roman"/>
              </a:rPr>
              <a:t>http://</a:t>
            </a:r>
            <a:r>
              <a:rPr lang="en-US" u="sng" dirty="0" smtClean="0">
                <a:solidFill>
                  <a:srgbClr val="FF0000"/>
                </a:solidFill>
                <a:ea typeface="Calibri"/>
                <a:cs typeface="Times New Roman"/>
              </a:rPr>
              <a:t>funforkids.ru/pictures/football/football102.png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мяч</a:t>
            </a:r>
          </a:p>
          <a:p>
            <a:pPr lvl="0" algn="ctr">
              <a:spcBef>
                <a:spcPct val="20000"/>
              </a:spcBef>
            </a:pPr>
            <a:r>
              <a:rPr lang="en-US" dirty="0" smtClean="0">
                <a:solidFill>
                  <a:srgbClr val="FF0000"/>
                </a:solidFill>
              </a:rPr>
              <a:t>http://s1.iconbird.com/ico/0912/My7icons/w512h5121347801449GamesSoccer.png</a:t>
            </a:r>
            <a:endParaRPr lang="ru-RU" dirty="0" smtClean="0">
              <a:solidFill>
                <a:schemeClr val="bg2"/>
              </a:solidFill>
            </a:endParaRPr>
          </a:p>
          <a:p>
            <a:pPr lvl="0" algn="ctr">
              <a:spcBef>
                <a:spcPct val="20000"/>
              </a:spcBef>
            </a:pPr>
            <a:r>
              <a:rPr lang="ru-RU" dirty="0" smtClean="0">
                <a:solidFill>
                  <a:srgbClr val="FF0000"/>
                </a:solidFill>
              </a:rPr>
              <a:t>Вопросы </a:t>
            </a:r>
            <a:r>
              <a:rPr lang="ru-RU" dirty="0">
                <a:solidFill>
                  <a:srgbClr val="FF0000"/>
                </a:solidFill>
              </a:rPr>
              <a:t>взяты с </a:t>
            </a:r>
            <a:r>
              <a:rPr lang="ru-RU" dirty="0" smtClean="0">
                <a:solidFill>
                  <a:srgbClr val="FF0000"/>
                </a:solidFill>
              </a:rPr>
              <a:t>сайта </a:t>
            </a:r>
            <a:endParaRPr lang="en-US" dirty="0">
              <a:solidFill>
                <a:srgbClr val="FF0000"/>
              </a:solidFill>
            </a:endParaRPr>
          </a:p>
          <a:p>
            <a:pPr lvl="0" algn="ctr">
              <a:spcBef>
                <a:spcPct val="20000"/>
              </a:spcBef>
            </a:pPr>
            <a:r>
              <a:rPr lang="en-US" u="sng" dirty="0" smtClean="0">
                <a:solidFill>
                  <a:srgbClr val="FF0000"/>
                </a:solidFill>
              </a:rPr>
              <a:t>http</a:t>
            </a:r>
            <a:r>
              <a:rPr lang="en-US" u="sng" dirty="0">
                <a:solidFill>
                  <a:srgbClr val="FF0000"/>
                </a:solidFill>
              </a:rPr>
              <a:t>://pandarina.com/viktorina/football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5796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Надо делать любое дело так, чтобы оно становилось искусством</a:t>
            </a:r>
            <a:r>
              <a:rPr lang="ru-RU" sz="3600" b="1" dirty="0" smtClean="0">
                <a:solidFill>
                  <a:srgbClr val="FF0000"/>
                </a:solidFill>
              </a:rPr>
              <a:t>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794836"/>
            <a:ext cx="3312368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6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3933390" y="2051525"/>
            <a:ext cx="302433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Какая кличка у футболиста </a:t>
            </a:r>
            <a:r>
              <a:rPr lang="ru-RU" sz="2800" b="1" dirty="0" err="1">
                <a:solidFill>
                  <a:srgbClr val="0000FF"/>
                </a:solidFill>
              </a:rPr>
              <a:t>Роналдо</a:t>
            </a:r>
            <a:r>
              <a:rPr lang="ru-RU" sz="2800" b="1" dirty="0">
                <a:solidFill>
                  <a:srgbClr val="0000FF"/>
                </a:solidFill>
              </a:rPr>
              <a:t>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55636" y="7693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>
                <a:solidFill>
                  <a:schemeClr val="tx1"/>
                </a:solidFill>
              </a:rPr>
              <a:t>Носастик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799" y="1412776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>
                <a:solidFill>
                  <a:schemeClr val="tx1"/>
                </a:solidFill>
              </a:rPr>
              <a:t>Ушастик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55636" y="4481123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Зубастик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762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3621976" y="1505017"/>
            <a:ext cx="3142496" cy="266162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Что часто тянут игроки выигрывающей команды на футбольном поле?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80112" y="437283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Жребий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96136" y="4597625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 Сетку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9738" y="141831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Время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503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Как журналисты и болельщики называют гол, забитый команде соперника в конце футбольного тайма?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451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гол в копилку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4221088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гол в сад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896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гол в раздевалку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94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Где в 2018 году пройдет Чемпионат Мира по футболу?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451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Испания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77321" y="2669697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Аргентина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02099" y="4221088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Россия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00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Как называется гол, который решил судьбу финального матча чемпионата Европы в 1996 году?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53840" y="2615791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Платиновый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4221088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Серебряный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2615791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Золотой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20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Какая участница группы "Спайс Гёрлз" стала женой футболиста Дэвида Бэкхема?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451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Мелани Браун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08104" y="4221088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Эмма </a:t>
            </a:r>
            <a:r>
              <a:rPr lang="ru-RU" sz="2800" dirty="0" err="1">
                <a:solidFill>
                  <a:schemeClr val="tx1"/>
                </a:solidFill>
              </a:rPr>
              <a:t>Бантон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896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Виктория Адамс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513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"/>
            <a:ext cx="9144000" cy="6856811"/>
          </a:xfrm>
          <a:prstGeom prst="rect">
            <a:avLst/>
          </a:prstGeom>
        </p:spPr>
      </p:pic>
      <p:sp>
        <p:nvSpPr>
          <p:cNvPr id="2" name="Скругленный прямоугольник 1"/>
          <p:cNvSpPr/>
          <p:nvPr/>
        </p:nvSpPr>
        <p:spPr>
          <a:xfrm>
            <a:off x="2555776" y="412288"/>
            <a:ext cx="5066416" cy="1935432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</a:rPr>
              <a:t>За какой футбольный клуб выступал английский футболист Дэвид Бэкхем?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0451" y="2669697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"Ливерпуль"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32505" y="2687031"/>
            <a:ext cx="314779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"Арсенал"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428551" y="4281122"/>
            <a:ext cx="3168352" cy="9144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"Манчестер Юнайтед"</a:t>
            </a:r>
          </a:p>
        </p:txBody>
      </p:sp>
      <p:pic>
        <p:nvPicPr>
          <p:cNvPr id="1026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230" y="3941811"/>
            <a:ext cx="2990321" cy="299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88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343</Words>
  <Application>Microsoft Office PowerPoint</Application>
  <PresentationFormat>Экран (4:3)</PresentationFormat>
  <Paragraphs>88</Paragraphs>
  <Slides>20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Знаешь ли ты кошек?</dc:title>
  <dc:creator>Анатольева Э.В.</dc:creator>
  <cp:lastModifiedBy>Амгалан</cp:lastModifiedBy>
  <cp:revision>231</cp:revision>
  <dcterms:created xsi:type="dcterms:W3CDTF">2015-06-18T14:03:02Z</dcterms:created>
  <dcterms:modified xsi:type="dcterms:W3CDTF">2021-06-01T06:30:49Z</dcterms:modified>
</cp:coreProperties>
</file>