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18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9CDC1B4-0EED-4EF7-836F-62D2AD8647D3}" type="datetimeFigureOut">
              <a:rPr lang="ru-RU" smtClean="0"/>
              <a:pPr/>
              <a:t>01.06.2021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A4C1F2-05CC-4AD5-8E80-D8EC86DA644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4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340768"/>
            <a:ext cx="7772400" cy="2376264"/>
          </a:xfrm>
        </p:spPr>
        <p:txBody>
          <a:bodyPr>
            <a:normAutofit/>
          </a:bodyPr>
          <a:lstStyle/>
          <a:p>
            <a:r>
              <a:rPr lang="ru-RU" dirty="0"/>
              <a:t>Дидактическая игра с использованием ИКТ</a:t>
            </a:r>
            <a:br>
              <a:rPr lang="ru-RU" dirty="0"/>
            </a:br>
            <a:r>
              <a:rPr lang="ru-RU" sz="6000" i="1" dirty="0"/>
              <a:t>«Кто где живет»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725144"/>
            <a:ext cx="4208512" cy="1054968"/>
          </a:xfrm>
        </p:spPr>
        <p:txBody>
          <a:bodyPr>
            <a:normAutofit fontScale="92500" lnSpcReduction="10000"/>
          </a:bodyPr>
          <a:lstStyle/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Воспитатель ГБДОУ № 37 Фрунзенского района </a:t>
            </a:r>
            <a:r>
              <a:rPr lang="ru-RU" sz="2400" dirty="0" err="1" smtClean="0">
                <a:solidFill>
                  <a:schemeClr val="tx1"/>
                </a:solidFill>
              </a:rPr>
              <a:t>Болотова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 smtClean="0">
                <a:solidFill>
                  <a:schemeClr val="tx1"/>
                </a:solidFill>
              </a:rPr>
              <a:t>Марина Николаевна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772400" cy="6480720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Цель игры: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формировать умения детей соотносить изображение животных с его местом обитания, правильно называя животное.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Образовательные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Расширять представление детей о внешнем виде, образе жизни и жилищах обитателей природы. Расширять словарный запас.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Формировать умение узнавать образ животных в изображении. Развитие зрительного внимания, памяти.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u="sng" dirty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: Формирование интереса к природе, бережное отношение к природе, животным.</a:t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88641"/>
            <a:ext cx="7772400" cy="936104"/>
          </a:xfrm>
        </p:spPr>
        <p:txBody>
          <a:bodyPr/>
          <a:lstStyle/>
          <a:p>
            <a:r>
              <a:rPr lang="ru-RU" dirty="0"/>
              <a:t>Ход игры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412776"/>
            <a:ext cx="6400800" cy="410445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dirty="0"/>
              <a:t>Дидактическая игра «Кто где живет» — это сборник карточек с животными, насекомыми, птицами, рыбами, а также с изображением их жилища.</a:t>
            </a:r>
          </a:p>
          <a:p>
            <a:pPr algn="ctr"/>
            <a:r>
              <a:rPr lang="ru-RU" sz="2800" dirty="0"/>
              <a:t>Дошкольники должны сопоставить карточки с изображением животного, с местом его домика. </a:t>
            </a:r>
            <a:br>
              <a:rPr lang="ru-RU" sz="2800" dirty="0"/>
            </a:br>
            <a:r>
              <a:rPr lang="ru-RU" sz="2800" dirty="0" smtClean="0"/>
              <a:t>Карточка </a:t>
            </a:r>
            <a:r>
              <a:rPr lang="ru-RU" sz="2800" dirty="0"/>
              <a:t>с правильным ответом переместиться в свой домик.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Домик для медвед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628800"/>
            <a:ext cx="3051548" cy="3240367"/>
          </a:xfrm>
          <a:prstGeom prst="rect">
            <a:avLst/>
          </a:prstGeom>
          <a:noFill/>
        </p:spPr>
      </p:pic>
      <p:pic>
        <p:nvPicPr>
          <p:cNvPr id="1031" name="Picture 7" descr="Карточка с медвежонком для дидактической иг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620688"/>
            <a:ext cx="2123728" cy="2241947"/>
          </a:xfrm>
          <a:prstGeom prst="rect">
            <a:avLst/>
          </a:prstGeom>
          <a:noFill/>
        </p:spPr>
      </p:pic>
      <p:pic>
        <p:nvPicPr>
          <p:cNvPr id="1033" name="Picture 9" descr="Карточка с лисой для дидактической игр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620688"/>
            <a:ext cx="2120312" cy="2242800"/>
          </a:xfrm>
          <a:prstGeom prst="rect">
            <a:avLst/>
          </a:prstGeom>
          <a:noFill/>
        </p:spPr>
      </p:pic>
      <p:pic>
        <p:nvPicPr>
          <p:cNvPr id="1035" name="Picture 11" descr="Карточка с белочкой для дидактической игр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077072"/>
            <a:ext cx="2117960" cy="2242800"/>
          </a:xfrm>
          <a:prstGeom prst="rect">
            <a:avLst/>
          </a:prstGeom>
          <a:noFill/>
        </p:spPr>
      </p:pic>
      <p:pic>
        <p:nvPicPr>
          <p:cNvPr id="1037" name="Picture 13" descr="Карточка с собачкой для дидактической игр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88224" y="4077072"/>
            <a:ext cx="2124535" cy="2242800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2014 0.06753 L 0.33282 0.26688 " pathEditMode="relative" ptsTypes="AA">
                                      <p:cBhvr>
                                        <p:cTn id="6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Нора для лис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3" y="1556792"/>
            <a:ext cx="3057293" cy="3240000"/>
          </a:xfrm>
          <a:prstGeom prst="rect">
            <a:avLst/>
          </a:prstGeom>
          <a:noFill/>
        </p:spPr>
      </p:pic>
      <p:pic>
        <p:nvPicPr>
          <p:cNvPr id="29700" name="Picture 4" descr="Карточка с зайчиком для дидактической иг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764704"/>
            <a:ext cx="2101285" cy="2242800"/>
          </a:xfrm>
          <a:prstGeom prst="rect">
            <a:avLst/>
          </a:prstGeom>
          <a:noFill/>
        </p:spPr>
      </p:pic>
      <p:pic>
        <p:nvPicPr>
          <p:cNvPr id="4" name="Picture 9" descr="Карточка с лисой для дидактической игр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224" y="4221088"/>
            <a:ext cx="2120312" cy="2242800"/>
          </a:xfrm>
          <a:prstGeom prst="rect">
            <a:avLst/>
          </a:prstGeom>
          <a:noFill/>
        </p:spPr>
      </p:pic>
      <p:pic>
        <p:nvPicPr>
          <p:cNvPr id="29702" name="Picture 6" descr="Карточка с медвежонком для дидактической игр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836712"/>
            <a:ext cx="2124536" cy="2242800"/>
          </a:xfrm>
          <a:prstGeom prst="rect">
            <a:avLst/>
          </a:prstGeom>
          <a:noFill/>
        </p:spPr>
      </p:pic>
      <p:pic>
        <p:nvPicPr>
          <p:cNvPr id="29704" name="Picture 8" descr="Карточка с мышкой для дидактической игр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7544" y="4077072"/>
            <a:ext cx="2118200" cy="224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4.6346E-6 L -0.2915 -0.2833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-14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омик для св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556792"/>
            <a:ext cx="3051557" cy="3240000"/>
          </a:xfrm>
          <a:prstGeom prst="rect">
            <a:avLst/>
          </a:prstGeom>
          <a:noFill/>
        </p:spPr>
      </p:pic>
      <p:pic>
        <p:nvPicPr>
          <p:cNvPr id="1028" name="Picture 4" descr="Карточка со свинкой для дидактической иг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77072"/>
            <a:ext cx="2124536" cy="2242800"/>
          </a:xfrm>
          <a:prstGeom prst="rect">
            <a:avLst/>
          </a:prstGeom>
          <a:noFill/>
        </p:spPr>
      </p:pic>
      <p:pic>
        <p:nvPicPr>
          <p:cNvPr id="1030" name="Picture 6" descr="Карточка с коровой для дидактической игр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548680"/>
            <a:ext cx="2118200" cy="2242800"/>
          </a:xfrm>
          <a:prstGeom prst="rect">
            <a:avLst/>
          </a:prstGeom>
          <a:noFill/>
        </p:spPr>
      </p:pic>
      <p:pic>
        <p:nvPicPr>
          <p:cNvPr id="1032" name="Picture 8" descr="http://detskiy-sad.com/wp-content/uploads/2016/12/igra-kto-gde-jivet2-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76672"/>
            <a:ext cx="2122265" cy="2242800"/>
          </a:xfrm>
          <a:prstGeom prst="rect">
            <a:avLst/>
          </a:prstGeom>
          <a:noFill/>
        </p:spPr>
      </p:pic>
      <p:pic>
        <p:nvPicPr>
          <p:cNvPr id="1034" name="Picture 10" descr="Карточка с курочкой для дидактической игр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216" y="4221088"/>
            <a:ext cx="2101285" cy="224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12303E-7 L 0.31684 -0.2890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800" y="-14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Домик для бел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700808"/>
            <a:ext cx="3011221" cy="3240000"/>
          </a:xfrm>
          <a:prstGeom prst="rect">
            <a:avLst/>
          </a:prstGeom>
          <a:noFill/>
        </p:spPr>
      </p:pic>
      <p:pic>
        <p:nvPicPr>
          <p:cNvPr id="3" name="Picture 11" descr="Карточка с белочкой для дидактической игр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476672"/>
            <a:ext cx="2117960" cy="2242800"/>
          </a:xfrm>
          <a:prstGeom prst="rect">
            <a:avLst/>
          </a:prstGeom>
          <a:noFill/>
        </p:spPr>
      </p:pic>
      <p:pic>
        <p:nvPicPr>
          <p:cNvPr id="19460" name="Picture 4" descr="Карточка с пчелкой для дидактической игры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548680"/>
            <a:ext cx="2113903" cy="2242800"/>
          </a:xfrm>
          <a:prstGeom prst="rect">
            <a:avLst/>
          </a:prstGeom>
          <a:noFill/>
        </p:spPr>
      </p:pic>
      <p:pic>
        <p:nvPicPr>
          <p:cNvPr id="19462" name="Picture 6" descr="Карточка с аистом для дидактической игры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221088"/>
            <a:ext cx="2101285" cy="2242800"/>
          </a:xfrm>
          <a:prstGeom prst="rect">
            <a:avLst/>
          </a:prstGeom>
          <a:noFill/>
        </p:spPr>
      </p:pic>
      <p:pic>
        <p:nvPicPr>
          <p:cNvPr id="19464" name="Picture 8" descr="Карточка с червяком для дидактической игры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4221088"/>
            <a:ext cx="2113903" cy="224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135 -0.04787 L -0.32066 0.2772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0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2204864"/>
            <a:ext cx="8458200" cy="1222375"/>
          </a:xfrm>
        </p:spPr>
        <p:txBody>
          <a:bodyPr>
            <a:noAutofit/>
          </a:bodyPr>
          <a:lstStyle/>
          <a:p>
            <a:pPr algn="ctr"/>
            <a:r>
              <a:rPr lang="ru-RU" sz="9600" dirty="0"/>
              <a:t>Молодцы!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76</TotalTime>
  <Words>76</Words>
  <Application>Microsoft Office PowerPoint</Application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Дидактическая игра с использованием ИКТ «Кто где живет»</vt:lpstr>
      <vt:lpstr>Цель игры: формировать умения детей соотносить изображение животных с его местом обитания, правильно называя животное.  Задачи:  Образовательные: Расширять представление детей о внешнем виде, образе жизни и жилищах обитателей природы. Расширять словарный запас. Развивающие: Формировать умение узнавать образ животных в изображении. Развитие зрительного внимания, памяти. Воспитательные: Формирование интереса к природе, бережное отношение к природе, животным.   </vt:lpstr>
      <vt:lpstr>Ход игры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Молодцы!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с использованием ИКТ «Кто где живет»</dc:title>
  <dc:creator>виктор</dc:creator>
  <cp:lastModifiedBy>Марина</cp:lastModifiedBy>
  <cp:revision>19</cp:revision>
  <dcterms:created xsi:type="dcterms:W3CDTF">2017-10-08T07:46:38Z</dcterms:created>
  <dcterms:modified xsi:type="dcterms:W3CDTF">2021-06-01T05:08:15Z</dcterms:modified>
</cp:coreProperties>
</file>