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8" r:id="rId7"/>
    <p:sldId id="267" r:id="rId8"/>
    <p:sldId id="266" r:id="rId9"/>
    <p:sldId id="265" r:id="rId10"/>
    <p:sldId id="264" r:id="rId11"/>
    <p:sldId id="263" r:id="rId12"/>
    <p:sldId id="262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60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64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827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232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88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384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99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43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361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542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5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8EA8-5056-4C84-A66F-3B6CA4578965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F6D75-6215-4999-8380-F38359CBC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28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6406480" cy="305177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Исследовательский проект «Снег»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35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318607"/>
            <a:ext cx="7197836" cy="56775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4130243"/>
            <a:ext cx="2520280" cy="23641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4994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015" y="720080"/>
            <a:ext cx="3791360" cy="42930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69819" y="908720"/>
            <a:ext cx="43204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Franklin Gothic Heavy" pitchFamily="34" charset="0"/>
              </a:rPr>
              <a:t>Проведённый эксперимент показал, что чистого снега нет. Во всех пробах были обнаружены следы загрязнения.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Franklin Gothic Heavy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3501006"/>
            <a:ext cx="44372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Franklin Gothic Heavy" pitchFamily="34" charset="0"/>
              </a:rPr>
              <a:t>Наша гипотеза не подтвердилась: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Franklin Gothic Heavy" pitchFamily="34" charset="0"/>
              </a:rPr>
              <a:t>снег нельзя кушать, даже если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Franklin Gothic Heavy" pitchFamily="34" charset="0"/>
              </a:rPr>
              <a:t>он выглядит чистым.</a:t>
            </a:r>
            <a:endParaRPr lang="ru-RU" sz="2800" dirty="0">
              <a:solidFill>
                <a:srgbClr val="7030A0"/>
              </a:solidFill>
              <a:latin typeface="Franklin Gothic Heavy" pitchFamily="34" charset="0"/>
            </a:endParaRPr>
          </a:p>
        </p:txBody>
      </p:sp>
      <p:sp>
        <p:nvSpPr>
          <p:cNvPr id="6" name="Знак запрета 5"/>
          <p:cNvSpPr/>
          <p:nvPr/>
        </p:nvSpPr>
        <p:spPr>
          <a:xfrm>
            <a:off x="323528" y="814400"/>
            <a:ext cx="3960169" cy="4104456"/>
          </a:xfrm>
          <a:prstGeom prst="noSmoking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83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728" y="548680"/>
            <a:ext cx="4063264" cy="47994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548680"/>
            <a:ext cx="3597864" cy="4797152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3995936" y="2616616"/>
            <a:ext cx="1440160" cy="936104"/>
          </a:xfrm>
          <a:prstGeom prst="rightArrow">
            <a:avLst/>
          </a:prstGeom>
          <a:solidFill>
            <a:schemeClr val="accent1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4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6162" y="1340768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Franklin Gothic Heavy" pitchFamily="34" charset="0"/>
              </a:rPr>
              <a:t>Спасибо за внимание!</a:t>
            </a:r>
            <a:endParaRPr lang="ru-RU" sz="5400" dirty="0">
              <a:solidFill>
                <a:srgbClr val="0070C0"/>
              </a:solidFill>
              <a:latin typeface="Franklin Gothic Heavy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525676"/>
            <a:ext cx="3528392" cy="337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73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78846"/>
            <a:ext cx="4464496" cy="5265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148064" y="764704"/>
            <a:ext cx="352839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Автор: Степанов Елисей , </a:t>
            </a: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6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 лет. Воспитанник старшей группы «Почемучки» МАДОУ «</a:t>
            </a:r>
            <a:r>
              <a:rPr lang="ru-RU" sz="2600" b="1" dirty="0" err="1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Кугесьский</a:t>
            </a:r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 детский сад «Крепыш»</a:t>
            </a:r>
          </a:p>
          <a:p>
            <a:pPr algn="ctr"/>
            <a:endParaRPr lang="ru-RU" sz="2600" b="1" dirty="0" smtClean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pPr algn="ctr"/>
            <a:r>
              <a:rPr lang="ru-RU" sz="2600" b="1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Руководитель: Николаева Анна Олеговна</a:t>
            </a:r>
            <a:endParaRPr lang="ru-RU" sz="26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72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83968" y="1052735"/>
            <a:ext cx="43924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Мы все очень ждём наступления зимы и выпадения снега. Каждый ребёнок хоть раз в жизни ел снег. Но родители и воспитатели не разрешают нам этого делать. Я решил выяснить почему.</a:t>
            </a:r>
            <a:endParaRPr lang="ru-RU" sz="26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696" y="764704"/>
            <a:ext cx="3456384" cy="4732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41" y="1844824"/>
            <a:ext cx="1292843" cy="193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8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836712"/>
            <a:ext cx="60486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>
                <a:solidFill>
                  <a:srgbClr val="0070C0"/>
                </a:solidFill>
                <a:latin typeface="Franklin Gothic Heavy" pitchFamily="34" charset="0"/>
              </a:rPr>
              <a:t>Цель работы: </a:t>
            </a:r>
            <a:r>
              <a:rPr lang="ru-RU" sz="2800" dirty="0" smtClean="0">
                <a:solidFill>
                  <a:srgbClr val="0070C0"/>
                </a:solidFill>
                <a:latin typeface="Franklin Gothic Heavy" pitchFamily="34" charset="0"/>
              </a:rPr>
              <a:t>узнать, почему нельзя есть снег.</a:t>
            </a:r>
          </a:p>
          <a:p>
            <a:endParaRPr lang="ru-RU" sz="2800" dirty="0" smtClean="0">
              <a:solidFill>
                <a:srgbClr val="92D050"/>
              </a:solidFill>
              <a:latin typeface="Franklin Gothic Heavy" pitchFamily="34" charset="0"/>
            </a:endParaRPr>
          </a:p>
          <a:p>
            <a:r>
              <a:rPr lang="ru-RU" sz="2800" u="sng" dirty="0" smtClean="0">
                <a:solidFill>
                  <a:srgbClr val="7030A0"/>
                </a:solidFill>
                <a:latin typeface="Franklin Gothic Heavy" pitchFamily="34" charset="0"/>
              </a:rPr>
              <a:t>Задачи: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Franklin Gothic Heavy" pitchFamily="34" charset="0"/>
              </a:rPr>
              <a:t>Выяснить, что такое снег.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7030A0"/>
                </a:solidFill>
                <a:latin typeface="Franklin Gothic Heavy" pitchFamily="34" charset="0"/>
              </a:rPr>
              <a:t>Узнать состав снега.</a:t>
            </a:r>
          </a:p>
          <a:p>
            <a:pPr marL="457200" indent="-457200">
              <a:buFontTx/>
              <a:buChar char="-"/>
            </a:pPr>
            <a:endParaRPr lang="ru-RU" sz="2800" u="sng" dirty="0">
              <a:solidFill>
                <a:srgbClr val="7030A0"/>
              </a:solidFill>
              <a:latin typeface="Franklin Gothic Heavy" pitchFamily="34" charset="0"/>
            </a:endParaRPr>
          </a:p>
          <a:p>
            <a:r>
              <a:rPr lang="ru-RU" sz="2800" u="sng" dirty="0" smtClean="0">
                <a:solidFill>
                  <a:srgbClr val="7030A0"/>
                </a:solidFill>
                <a:latin typeface="Franklin Gothic Heavy" pitchFamily="34" charset="0"/>
              </a:rPr>
              <a:t>Актуальность: </a:t>
            </a:r>
            <a:r>
              <a:rPr lang="ru-RU" sz="2800" dirty="0" smtClean="0">
                <a:solidFill>
                  <a:srgbClr val="7030A0"/>
                </a:solidFill>
                <a:latin typeface="Franklin Gothic Heavy" pitchFamily="34" charset="0"/>
              </a:rPr>
              <a:t>Каждому ребёнка интересует вопрос, почему ему запрещают есть снег.</a:t>
            </a:r>
            <a:endParaRPr lang="ru-RU" sz="2800" dirty="0">
              <a:solidFill>
                <a:srgbClr val="7030A0"/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6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20688"/>
            <a:ext cx="4124325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932040" y="1772816"/>
            <a:ext cx="3982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0070C0"/>
                </a:solidFill>
                <a:latin typeface="Franklin Gothic Heavy" pitchFamily="34" charset="0"/>
              </a:rPr>
              <a:t>Гипотеза: </a:t>
            </a:r>
            <a:r>
              <a:rPr lang="ru-RU" sz="2800" dirty="0" smtClean="0">
                <a:solidFill>
                  <a:srgbClr val="0070C0"/>
                </a:solidFill>
                <a:latin typeface="Franklin Gothic Heavy" pitchFamily="34" charset="0"/>
              </a:rPr>
              <a:t>Снег можно есть, потому что он белый и выглядит чисто.</a:t>
            </a:r>
            <a:endParaRPr lang="ru-RU" sz="2800" dirty="0">
              <a:solidFill>
                <a:srgbClr val="0070C0"/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63914"/>
            <a:ext cx="62464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Методы исследования: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Franklin Gothic Heavy" pitchFamily="34" charset="0"/>
              </a:rPr>
              <a:t>1. Поисково-аналитический (сбор информации из книг, интернета);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Franklin Gothic Heavy" pitchFamily="34" charset="0"/>
              </a:rPr>
              <a:t>2. Эксперимент</a:t>
            </a:r>
            <a:endParaRPr lang="ru-RU" sz="2400" dirty="0">
              <a:solidFill>
                <a:srgbClr val="7030A0"/>
              </a:solidFill>
              <a:latin typeface="Franklin Gothic Heavy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204864"/>
            <a:ext cx="5668581" cy="425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1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9" r="-19"/>
          <a:stretch/>
        </p:blipFill>
        <p:spPr>
          <a:xfrm>
            <a:off x="3276358" y="2780928"/>
            <a:ext cx="2807810" cy="27766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2660592"/>
            <a:ext cx="2585002" cy="20115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59632" y="548680"/>
            <a:ext cx="655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B0F0"/>
                </a:solidFill>
                <a:latin typeface="Franklin Gothic Heavy" pitchFamily="34" charset="0"/>
              </a:rPr>
              <a:t>Для проведения исследования мы выбрали три площадки: </a:t>
            </a:r>
          </a:p>
          <a:p>
            <a:endParaRPr lang="ru-RU" sz="2000" dirty="0">
              <a:solidFill>
                <a:srgbClr val="00B0F0"/>
              </a:solidFill>
              <a:latin typeface="Franklin Gothic Heavy" pitchFamily="34" charset="0"/>
            </a:endParaRPr>
          </a:p>
          <a:p>
            <a:r>
              <a:rPr lang="ru-RU" sz="2000" dirty="0" smtClean="0">
                <a:solidFill>
                  <a:srgbClr val="00B0F0"/>
                </a:solidFill>
                <a:latin typeface="Franklin Gothic Heavy" pitchFamily="34" charset="0"/>
              </a:rPr>
              <a:t>№1 На веранде детского сада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Franklin Gothic Heavy" pitchFamily="34" charset="0"/>
              </a:rPr>
              <a:t>№2 На открытом пространстве детского сада</a:t>
            </a:r>
          </a:p>
          <a:p>
            <a:r>
              <a:rPr lang="ru-RU" sz="2000" dirty="0" smtClean="0">
                <a:solidFill>
                  <a:srgbClr val="00B0F0"/>
                </a:solidFill>
                <a:latin typeface="Franklin Gothic Heavy" pitchFamily="34" charset="0"/>
              </a:rPr>
              <a:t>№3 Рядом с проезжей частью возле детского сада</a:t>
            </a:r>
            <a:endParaRPr lang="ru-RU" sz="2000" dirty="0">
              <a:solidFill>
                <a:srgbClr val="00B0F0"/>
              </a:solidFill>
              <a:latin typeface="Franklin Gothic Heavy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924" y="2660592"/>
            <a:ext cx="2820159" cy="2011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2881" y="4581128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Franklin Gothic Heavy" pitchFamily="34" charset="0"/>
              </a:rPr>
              <a:t>№1</a:t>
            </a:r>
            <a:endParaRPr lang="ru-RU" sz="3200" dirty="0">
              <a:solidFill>
                <a:srgbClr val="00B0F0"/>
              </a:solidFill>
              <a:latin typeface="Franklin Gothic Heavy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4887" y="5508521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Franklin Gothic Heavy" pitchFamily="34" charset="0"/>
              </a:rPr>
              <a:t>№2</a:t>
            </a:r>
            <a:endParaRPr lang="ru-RU" sz="3200" dirty="0">
              <a:solidFill>
                <a:srgbClr val="00B0F0"/>
              </a:solidFill>
              <a:latin typeface="Franklin Gothic Heavy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3301" y="4572417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Franklin Gothic Heavy" pitchFamily="34" charset="0"/>
              </a:rPr>
              <a:t>№3</a:t>
            </a:r>
            <a:endParaRPr lang="ru-RU" sz="3200" dirty="0">
              <a:solidFill>
                <a:srgbClr val="00B0F0"/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38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764704"/>
            <a:ext cx="4151561" cy="484853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60647"/>
            <a:ext cx="4608512" cy="614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91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88640"/>
            <a:ext cx="4461960" cy="59492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196752"/>
            <a:ext cx="264629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341" y="572674"/>
            <a:ext cx="2576528" cy="257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7113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204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Исследовательский проект «Снег»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«Снег»</dc:title>
  <dc:creator>Admin</dc:creator>
  <cp:lastModifiedBy>Admin</cp:lastModifiedBy>
  <cp:revision>14</cp:revision>
  <dcterms:created xsi:type="dcterms:W3CDTF">2021-04-25T19:28:54Z</dcterms:created>
  <dcterms:modified xsi:type="dcterms:W3CDTF">2021-06-01T18:38:28Z</dcterms:modified>
</cp:coreProperties>
</file>