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72" r:id="rId4"/>
    <p:sldId id="273" r:id="rId5"/>
    <p:sldId id="274" r:id="rId6"/>
    <p:sldId id="276" r:id="rId7"/>
    <p:sldId id="265" r:id="rId8"/>
    <p:sldId id="264" r:id="rId9"/>
    <p:sldId id="266" r:id="rId10"/>
    <p:sldId id="260" r:id="rId11"/>
    <p:sldId id="267" r:id="rId12"/>
    <p:sldId id="261" r:id="rId13"/>
    <p:sldId id="275" r:id="rId14"/>
    <p:sldId id="268" r:id="rId15"/>
    <p:sldId id="263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4480" y="4120595"/>
            <a:ext cx="7772400" cy="859205"/>
          </a:xfrm>
        </p:spPr>
        <p:txBody>
          <a:bodyPr>
            <a:normAutofit/>
          </a:bodyPr>
          <a:lstStyle>
            <a:lvl1pPr algn="r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88825" y="5036825"/>
            <a:ext cx="6400800" cy="835455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rgbClr val="6BA42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rgbClr val="6BA42C"/>
                </a:solidFill>
              </a:defRPr>
            </a:lvl1pPr>
            <a:lvl2pPr>
              <a:defRPr>
                <a:solidFill>
                  <a:srgbClr val="6BA42C"/>
                </a:solidFill>
              </a:defRPr>
            </a:lvl2pPr>
            <a:lvl3pPr>
              <a:defRPr>
                <a:solidFill>
                  <a:srgbClr val="6BA42C"/>
                </a:solidFill>
              </a:defRPr>
            </a:lvl3pPr>
            <a:lvl4pPr>
              <a:defRPr>
                <a:solidFill>
                  <a:srgbClr val="6BA42C"/>
                </a:solidFill>
              </a:defRPr>
            </a:lvl4pPr>
            <a:lvl5pPr>
              <a:defRPr>
                <a:solidFill>
                  <a:srgbClr val="6BA42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6BA42C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rgbClr val="6BA42C"/>
                </a:solidFill>
              </a:defRPr>
            </a:lvl1pPr>
            <a:lvl2pPr>
              <a:defRPr sz="2000">
                <a:solidFill>
                  <a:srgbClr val="6BA42C"/>
                </a:solidFill>
              </a:defRPr>
            </a:lvl2pPr>
            <a:lvl3pPr>
              <a:defRPr sz="1800">
                <a:solidFill>
                  <a:srgbClr val="6BA42C"/>
                </a:solidFill>
              </a:defRPr>
            </a:lvl3pPr>
            <a:lvl4pPr>
              <a:defRPr sz="1600">
                <a:solidFill>
                  <a:srgbClr val="6BA42C"/>
                </a:solidFill>
              </a:defRPr>
            </a:lvl4pPr>
            <a:lvl5pPr>
              <a:defRPr sz="1600">
                <a:solidFill>
                  <a:srgbClr val="6BA42C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6/1/2021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3%D0%B5%D1%80%D0%BC%D0%B0%D0%BD,_%D0%90%D0%BD%D0%BD%D0%B0_%D0%92%D0%B8%D0%BA%D1%82%D0%BE%D1%80%D0%B8%D1%8F" TargetMode="External"/><Relationship Id="rId7" Type="http://schemas.openxmlformats.org/officeDocument/2006/relationships/image" Target="../media/image17.jpeg"/><Relationship Id="rId2" Type="http://schemas.openxmlformats.org/officeDocument/2006/relationships/hyperlink" Target="https://ru.wikipedia.org/wiki/%D0%A5%D0%B8%D0%BB%D1%8C,_%D0%AD%D0%B4%D1%83%D0%B0%D1%80%D0%B4_%D0%90%D0%BD%D0%B0%D1%82%D0%BE%D0%BB%D1%8C%D0%B5%D0%B2%D0%B8%D1%87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hyperlink" Target="https://ru.wikipedia.org/wiki/%D0%A5%D0%B2%D0%BE%D1%80%D0%BE%D1%81%D1%82%D0%BE%D0%B2%D1%81%D0%BA%D0%B8%D0%B9,_%D0%94%D0%BC%D0%B8%D1%82%D1%80%D0%B8%D0%B9_%D0%90%D0%BB%D0%B5%D0%BA%D1%81%D0%B0%D0%BD%D0%B4%D1%80%D0%BE%D0%B2%D0%B8%D1%87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s://ru.wikipedia.org/wiki/%D0%A4%D0%BE%D0%BB%D1%8C%D0%BA%D0%BB%D0%BE%D1%80" TargetMode="Externa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1%D0%B1%D0%BE%D1%80%D0%BD%D0%B0%D1%8F_%D0%A0%D0%BE%D1%81%D1%81%D0%B8%D0%B8_%D0%BF%D0%BE_%D1%84%D1%83%D1%82%D0%B1%D0%BE%D0%BB%D1%83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8%D1%81%D0%B0%D0%BA%D0%BE%D0%B2%D1%81%D0%BA%D0%B8%D0%B9,_%D0%9C%D0%B8%D1%85%D0%B0%D0%B8%D0%BB_%D0%92%D0%B0%D1%81%D0%B8%D0%BB%D1%8C%D0%B5%D0%B2%D0%B8%D1%87" TargetMode="External"/><Relationship Id="rId2" Type="http://schemas.openxmlformats.org/officeDocument/2006/relationships/hyperlink" Target="https://ru.wikipedia.org/wiki/%D0%91%D0%BB%D0%B0%D0%BD%D1%82%D0%B5%D1%80,_%D0%9C%D0%B0%D1%82%D0%B2%D0%B5%D0%B9_%D0%98%D1%81%D0%B0%D0%B0%D0%BA%D0%BE%D0%B2%D0%B8%D1%87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27_%D0%BD%D0%BE%D1%8F%D0%B1%D1%80%D1%8F" TargetMode="External"/><Relationship Id="rId7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ru.wikipedia.org/wiki/%D0%94%D0%BE%D0%BC_%D0%A1%D0%BE%D1%8E%D0%B7%D0%BE%D0%B2" TargetMode="External"/><Relationship Id="rId5" Type="http://schemas.openxmlformats.org/officeDocument/2006/relationships/hyperlink" Target="https://ru.wikipedia.org/w/index.php?title=%D0%91%D0%B0%D1%82%D0%B8%D1%89%D0%B5%D0%B2%D0%B0,_%D0%92%D0%B0%D0%BB%D0%B5%D0%BD%D1%82%D0%B8%D0%BD%D0%B0_%D0%90%D0%BB%D0%B5%D0%BA%D1%81%D0%B5%D0%B5%D0%B2%D0%BD%D0%B0&amp;action=edit&amp;redlink=1" TargetMode="External"/><Relationship Id="rId4" Type="http://schemas.openxmlformats.org/officeDocument/2006/relationships/hyperlink" Target="https://ru.wikipedia.org/wiki/1938_%D0%B3%D0%BE%D0%B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A0%D1%83%D1%81%D0%BB%D0%B0%D0%BD%D0%BE%D0%B2%D0%B0,_%D0%9B%D0%B8%D0%B4%D0%B8%D1%8F_%D0%90%D0%BD%D0%B4%D1%80%D0%B5%D0%B5%D0%B2%D0%BD%D0%B0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s://ru.wikipedia.org/wiki/%D0%92%D0%B8%D0%BD%D0%BE%D0%B3%D1%80%D0%B0%D0%B4%D0%BE%D0%B2,_%D0%93%D0%B5%D0%BE%D1%80%D0%B3%D0%B8%D0%B9_%D0%9F%D0%B0%D0%B2%D0%BB%D0%BE%D0%B2%D0%B8%D1%87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5984" y="3143248"/>
            <a:ext cx="7772400" cy="859205"/>
          </a:xfrm>
        </p:spPr>
        <p:txBody>
          <a:bodyPr>
            <a:noAutofit/>
          </a:bodyPr>
          <a:lstStyle/>
          <a:p>
            <a:pPr algn="ctr"/>
            <a:r>
              <a:rPr lang="ru-RU" sz="8800" dirty="0" smtClean="0"/>
              <a:t>ПЕСНЯ</a:t>
            </a:r>
            <a:endParaRPr lang="en-US" sz="8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43307" y="4214818"/>
            <a:ext cx="5500693" cy="835455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«Катюша»</a:t>
            </a: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Также виртуозно исполнили ее </a:t>
            </a:r>
            <a:r>
              <a:rPr lang="ru-RU" dirty="0" smtClean="0">
                <a:hlinkClick r:id="rId2" tooltip="Хиль, Эдуард Анатольевич"/>
              </a:rPr>
              <a:t>Эдуард </a:t>
            </a:r>
            <a:r>
              <a:rPr lang="ru-RU" dirty="0" err="1" smtClean="0">
                <a:hlinkClick r:id="rId2" tooltip="Хиль, Эдуард Анатольевич"/>
              </a:rPr>
              <a:t>Хиль</a:t>
            </a:r>
            <a:r>
              <a:rPr lang="ru-RU" dirty="0" smtClean="0"/>
              <a:t>, </a:t>
            </a:r>
            <a:r>
              <a:rPr lang="ru-RU" dirty="0" smtClean="0">
                <a:hlinkClick r:id="rId3" tooltip="Герман, Анна Виктория"/>
              </a:rPr>
              <a:t>Анна Герман</a:t>
            </a:r>
            <a:r>
              <a:rPr lang="ru-RU" dirty="0" smtClean="0"/>
              <a:t>, </a:t>
            </a:r>
            <a:r>
              <a:rPr lang="ru-RU" dirty="0" smtClean="0">
                <a:hlinkClick r:id="rId4" tooltip="Хворостовский, Дмитрий Александрович"/>
              </a:rPr>
              <a:t>Дмитрий Хворостовский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11266" name="AutoShape 2" descr="data:image/jpeg;base64,/9j/4AAQSkZJRgABAQAAAQABAAD/2wCEAAkGBxQTEhQUExQWFBUXFxwYFxcXFxcdHBcdFxcYFxwXFRUcHCggGBwlHBcXITEhJSkrLi4uFx8zODMsNygtLiwBCgoKBQUFDgUFDisZExkrKysrKysrKysrKysrKysrKysrKysrKysrKysrKysrKysrKysrKysrKysrKysrKysrK//AABEIAQgAvwMBIgACEQEDEQH/xAAcAAABBAMBAAAAAAAAAAAAAAADAgQGBwABBQj/xABFEAACAQIDBQQGBwUHAwUAAAABAgADEQQSIQUGMUFRB2FxgRMiMpGhwRRCUnKCsfAjYpLR4TNDorLC0vEkU4MVJTQ1c//EABQBAQAAAAAAAAAAAAAAAAAAAAD/xAAUEQEAAAAAAAAAAAAAAAAAAAAA/9oADAMBAAIRAxEAPwCd1L3gTHTiAcQANNBoQiaUQNBpgYwhE0BA0jGLzmYomykANWoYBqhiNrbQo4dc1eotMcsx1Pco4k+Eg+3O0RQv/Sp6vD0lQcT+6nzMCbVcWEGZ3CKObGw984mN7QcHS0FRqp6U1J/xGw+MqLa+8FfEG9WozD7PADyEYJAt4dqdG/q0KhHeVB92s7Wzu0PBVBdnakeYdTp4lbi3fKRWpbWINXU2gemMFtCnVUPTqo6nmrAx3nnmynWyClUpsQTfMoOqkH4gjUSfbpb9VFZKVYiorGytoD58r8IFrekiTUgEqXAINwQCJpngEarBmpBFpq8DKlQxu9QwjQbiA1rVDOdWY3nTrCMKkCTMIBxDOYFjAAxm6cxki0WAq0zLFARarA0qyM75b4UsEuVbPXI9VOQ73PLw5xzvjvImCokgg1mH7NOZ5ZiOglHYnEGo5d2LOxuSepMBzi6tXE1Hr4li3UnTjwRBy8BOViqpY8LKNAByEcVW0FyeJ0+E6u62wPpdTLfKo4mBHVpk8BH1DZNY6ik/8Jl3bG3doYdcq01PUkXJt3zv0lBFgB7oHnobFxBH9jUP4TAVdnVl1am6jvBE9KIgHATK1BWFmUHxAgeYiYanU07wbjul57S3KwlW96QU/u6flK83o7P6mHBqUCa1MasLeuo62HtDwgTTs33g9PTNJ/bXUef9fzkyqLKa7Mmf6UuTgSC3Swl21EgMwJoiHKwZgAIiKghyIGqIDaoI2qJeOqkbtxgdt1gnEPUWDIJgBEMqTdNIu0DVoHHYtaVN6jmyoLmFtIf2pY3JgsnOo4XyHrH8oFVbe2w2JqvWfi50HHKvAKO4D4mcpnmqj3M1xgKogsbdZZ+5uANLJoNQLge+95B936VPNapoSbKeXeTLc2JhQgUDXTj0HSB2SI4w5jUPHNGA8WaaLpzbrAa1NIIvC1dY3ZYEUx9ajsysK4ok0az2cqf7Jzzy24EXPjJ8tZXVWUhlYAqRwIOoInA2rs1a1J6T6q628DyI7wbGNdxKrJhRQqAB6DtTOvHUsrDxDAwJKwgbQomssATQLiOKggaggNHp9YNkjlhG9aB3K1olUh3SYqwBskGRHbpAOIDe8g3a5f6LTt/3Bc+R+cnBEiXagR/6e/30t/FApBhrCU6d725RKi5750MMmhBNtL3A+EDp7v4FXK3uWv00A5y39j7NFGnqePX5SI9nmHVlswBF/lreT3GnSw5QG2bWL+kWHfOfWxFrniAJwtsb1CjZB61VuFMWuO9zeyDvMDr7W2viEQlAB46/ACcfZ2+dTNlqEHz+VpFdp7ZdhmqYqitwQEppVqDwNQALfwvI1hSxcWJJJ0Ivr4QL6wu1A4hamLA6SPbs7GcU1LseF7G8bb6Yk4en6S/cPGB19qbdo0rB2tfhEbExVKo7vTcEsBmHetxf3G3kJT1faL12uwYr3Am0lu5AC4ikab3BNiPEHQ34cYFp06toRHvGbjWLR4DpoNxE+kiGqwB1Y0eOKtWMqzwJcVhEE21LW8WBAGUveNqgjl2gKsBlVEh3aDtmrQp0lo0w9R3spK5sptpZTxMmVQTh7Tog1VJ+qVZfO4/XjA4mHxi12GF2nQp/SMmYVUUAWI6/VI90h++W7jYUhqZzU2NgfkZPd+MfUpUgcPQFSqxVb8wLjkNT0843fD+kolXSwB9mwOUkXt4+tA4vZuGzm49UD4ycYhuYnM2O6KuVVCkacuU6LsIHOqYQ1AQzAA8bA38jcWjbC7p4amLiitVybl6nrsx7y2k7FMXj+ikCJ7awCVUVHwecL7PqN6vhlGkcbsbspSU3o5VOuVyT5hSTaSh9OcYrtVDU9ErAva5F+HjAduLcOU4O9exVxVE0ybMDmQ8bEdRzE7dUkwLJ3i/SBV77GQ0TTo1GTEgi5dyqkcwqjh5iOdwdj1KeOyVdCql7g3B00N+8kSWbQwuGqsErU1a97E3BB6K4sR748wGCpUAopLYDS51Njx9Y6n+kDpVWgg+kW0AYCmqQbPNNEtA0zRvUMVUaN3qQLCJmERTwTvAS4jZzFvUgWMAbCc/alC4Btw0PgeB/iA986U0VuLHnAY0EVmFTiLadxHd1g61vR1AVtclvy1jLYe16VWrVpexXpsVZToWsdHA5gixh94K3o6ZZnVRcDpmvpa/fAjtyr3HC86dOpcfr4zjpVsQD1/XjOvS4A/CA8WpbuhzigBec6tUAEh++G32pJkQnM3uEDp7y70tcUaHrVG0FuXeT0itmbu16SCquU11ubke1fiCbzg9nezQ7mofWcn2jwAlqLjqCCxqpf7wgU9t7fDaoYhr0ADb1aY/zsDfymbI3xrU6bNiF9ISbI4K3PUFR+ctLH4nCVVKs6sD3r85XW0tyMLmNSjiGOvsZVbvsCDAJjd46lem5o0QUQKxYk5sw1OUdwE7exNuCtTVr+M5OPwyUaIZGsp0OYWN+8dJGN3Cy4g001BcAAG41Ogvz4wLrp6qD1APwg3WOmp5QB0AHu0jerAbGCcwrQVSA3qRrVEdPG1SBYjvG7vCVI3cQEkzUwiZAwzV5hMGzQIP2kbrtVH0vDXWtTF3ymxYAcRbmJX+2nq1Up5qrvoGUMxIvwIt1Bl806kgG8OwaVLEoQLIxZwvQm2YDuub274DVK+bKT7VgT42/XvnUfGZVBvYyN1quR2Fjbl4comvtHSxGn5GB2NoY++UqdD/xObtXYRrppxJGp5X5nuEaYbEZ0K8cvC/Hy6SV7r4pXTIeI79YEKxW5GPpFVpualFyAWpEgLfm6cbd+s6+726ezh6M4jFJUcu6MhqgC63043vwveWCrEAAaW6Tl7WwFCt/b4elWPVlGa1uT8fjA5lLd3YWcD01LOr2KHEkX6KVz6+URtTdXZJLMuKFG7ADLiFyqegBJ4xjW2HscGz0alM9M9S35xhid1NmOpyVjTvqCOIA5a8b/KBx9o7Lr1atalSqmph6T2ViQc1gL2tx1uLyU7l7EFPE0QdWANRvJbC/nb3To7D2fTpHKn9kiA68WPX8519zcLm9LiiLelOWn9xTx8z+UDtVucaut49qiNnMBm4gXjmoICoIDWoI1cR5UjapAnGeIeBDRLVLQCtEs0Ca0A9WAd60BUrCNnqwTNAeo84u+C3Sk3R8p8GX+YE6NJ403kIOGbuKnh+8B84EE2xSOUMAG48Bx8ZGVxZLamTlgGp2J/48JDNubK9YkfowOlsisM1xbz/XfJHQoikwenoDxlaU/SUyCL8Z3sFvMwGVxbv/AKQLcw2IDKOcVUpA+crDZu9fozlN8t7gj8jJjs/eWkw9se8c4BsfurRqm7Zr9zW/Kc4bnUkYNdjbkW5zr4nbtJRfOO7WYNtUSt8wvbqICUwZqWpDT0mjHog9o+7Qd5ElGUKoVRZVAAHQAWnF3ZxK1Wq1FN1WyA9/tHXwy++dasYCKjxu7xbNG9UwNMRAuYoxDGA3qCAYR0wjdxAlDrBuIZzBOeMALQREcMsQVgNGWIZY6ZYhlgAWNtt//Gq/cJ92sfinA7SoFqNVRxKMB7jpAg+He/OC2lhTbMuvymtn/q4nU9HyN7fr9ecCFVX68r+cYYioDe4/pJNiNlE1dF9WNdo7PABuLc4EQqc7cIIK3Uw2I0M16WAgU26n3yUbmbsfS3JrV/Q0VF2a+pAIFgToupAuZHMOhdgOvWXJuZsBPorpUHq1kyW/cIIv5kk+6BLsBs+nh6SUqK5aajQDnzzE8yeN4isZVe5291TA1XweKZnoo7Uwx1NIqxW688h+zy5dJa1wyhlIZWFwwNwQeBB5wGrmCJjkrBlYDciJIhisExgCIjSqY5qGNaggSdmiJomaUwFXiM0WYm0BAE0VhlWKFOAAWAJJsALknkANSZFNzNsVMbXxVe5FFCtOinQesSx6sRlJ8bRv2nbxLToHC0nBqubVcp9hLXIJ5E6C3QmJ7G2BoYhOYqK3ky2/0mB2No7AAY1E9k6lea/0gKOFvpa36tJmKdozrbNF7rp3fyPKBHFwWXkNZy9vYQMthx52kufDnnOZicDc3tAqzE7uk3Nv6xpU2Gw0sSegBv5CW+uy84sB4f1nW2ZsVKXrEAvbj9n7v84FebpbkZP2uJGv1KXxvU/2+/pLEwg0v1jirg7xtj6wpUnc6BELfwgmBRG9VUNjcUw4Gs3wNvlHuwN9MVhFCIwemP7uoLgfdOhXyMj71CSWOpYkk9SdT8YmBdG7+/mGxK2qMMPU5q59U96Pw8jYyTqAQGUhgeYII94nnEiOtm7UrUDejVen91iAfFeB8xA9AMkA6ystm9ptdbCvTSsPtD1G+F1PuEl2y9+sFW0Lmi3SoLDycXH5QOvUSAdJ0AgcZlZXU8CpBB8xAVaUDpsZgWAzwoqCAUzLTSm8jW8m/OGwl0v6asP7tDop/ffgvhx7oEoLBVLMQqjUkmwHiTwkA3t7R0CtSwXrMRY1uAXvpj6x7+HjIBt7ejE4xr1n9W9xTXRF/D9Y95nNgbAvqSTfUk8SSeJ6mTbss2gKOMCE2WsuQ+PFfjcechix/s+tkdH+ywa3gQYHo0pN5ZrDOGRWBuCoIPUEXB90JAC1EHjw/KQ3Gb7bPQsBVZyCR6tNje2nqtYKR33nH7Vt6GucHRNlA/bsOZOvor9LWLdbgdZWlO0D0JsHaWHxNPPh3DDg3JlPRlOonQInnnYm1auHrLVoNlYcfssPssOYMu/dveGnjaPpE9VxpUS+qH5qeRgdQmRrtDrZMBX6sAg/EwB+F5ImMgXa7jLYejTvq9QtbuQfzYQKlqpBRw8ARAQZsTTmwgfSmAQxMzWKAgFwW0qtE5qVR6Z/dYj3gcfOS3ZPaXiE0rqldevsN5kCx90g7GBYwPSFWpG2N2lToIalZwiDmTx7lHM9wka3q3vp4Q5BapW+wDovfUPLw4yrNs7brYp89Zyx5LwVe5V4CBLd5+0SrXvTw96NLgW/vHHj9Qdw175DAYJYS8A1Iw4MZLU6Q6uTx0gOVMc03jJDCrUgXr2W7W9PgwjG70TkP3eKH3afhkmxhYI3owC9jkvwvyv3SkuzLb30fGKrG1Ot+za/AE+wffp+KXTg6zuXZ1yLe1MHiQBq7D6tzwHIAX1NgFdYbs6rVKjfSKwAIuWUXLM2rE34a3+Er/bmCSliK9Km7MtNygLAAkro3DlmuPKeha2IVFd2NlQFmPQKLk+6eb8djfTVqtUC3pKjuB0zuWt8bQLG7P8AdLC1sOuIe9ViSpU6KhBtYgcdLG/eJNaGASiD6BFU8SALZu4yGdkGK9TE0r+yyOPxBlP+UScu0DMPi1qLmU3FyD1BGhVhyIPKVN2rY/PjBTvpTpgebesfgV90sTCbJZMRUr06htVsXpH2SQAAw+ydOMpHePHGtiq9U/WqNz4AHKADz0AgNS8CWic8QzwC5okgRHpIl2tAWTNGATXWELQEs0DUabZoEtAW9QsSSSSTcknUnqT1mCJihAKrQgaAmy0BwphQ0Z06kOrQHCmKzQQii0AqOQQQbEag9CNbgz0Xuhtn6XhErfWbRx0ZQA3x1855vUyyexnbmSs+FY+rVGdPvqNQPFR/ggTDtMx/odnV+tUikPx+1/gDyjKHDzlnduOJsmFp9XqOfwhFH+cyuMPhiKK1OTOy+4A/z90Cc9kNb/qqyfaoE/wun+4yzqyyq+yb/wCwPfQf80Pyls1hqIHM29i/QYWvV5pTYjxtZfiRPPDS5O1zG5MGlPnVqgfhT1z8cspx4AwIkiEJiLQBMIIm5haxgyLQFXiCZgMQYGM0G03EkwCgTYm7TCIGrzJlploGWi6bTEE2U5wHCtFCAptDXgbJhsDjnpVEqobPTYOvipuPKNmMSYE/7U9rpimwVSn7L4c1LdM9SxB7wUI8pEqmKvRWmbeq5YeqL2I5tz1vp3znBzoL6DQXPDW9gPEk+ZhCYE67Jqn/ALjT76dQf4b/AClyVB60pDswqW2lhu8uPfSeXi49aBUfbJjM2Jo0v+3SzHxqN/JB75X5Np29+sf6XH4l73AqFB4UwE/0k+c4GaAqDc2ijAtr84CCOc08IwiDAQIki0XEEQEkRLzZES0A5mARRmoCTNmbImWgYIsGIWKgbM2rxQM06wFTRMShiiICSYRYgCbQ2MCU9nlS20cH/wDrb+JWHzl8Y7ECmtSo3BELHwUFvlPPO6lfJjcI3SvTv5uolz9pWL9FgMV1dRTH/kIU/AmBQlSoWJY8WJY+JNz8YMRZiDA072ERTHxmE3MVA0YNoYiCJgIAiSIsxMBBEEwhjNWgGteZabyxVoCSIkiLtEWgavN3mpkAimEEbiFSBjLMzRURUFoGXmzyiBFQD0a5QhxxUhh+E3+Utztpx37CgqnSq4fxAQn82WU6raWks302x9Iw2y9bsmGZX+8rilqP/ET5wIzE1TpNqecSRcwNKtphMMRBO0DYB8IN11i8sRUgDY2g2bWLJgzASWmTMsxoDq+sXaZMgbYQRWZMgaKxNpkyBgEIDMmQF2miJkyAK1osCZMgZNgzJkBYi0EyZA2TEFZkyBmXTn0g2E3MgDiXTnMmQEFZq3WZMgf/2Q=="/>
          <p:cNvSpPr>
            <a:spLocks noChangeAspect="1" noChangeArrowheads="1"/>
          </p:cNvSpPr>
          <p:nvPr/>
        </p:nvSpPr>
        <p:spPr bwMode="auto">
          <a:xfrm>
            <a:off x="155575" y="-1812925"/>
            <a:ext cx="2743200" cy="3790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268" name="AutoShape 4" descr="data:image/jpeg;base64,/9j/4AAQSkZJRgABAQAAAQABAAD/2wCEAAkGBxQTEhQUExQWFBUXFxwYFxcXFxcdHBcdFxcYFxwXFRUcHCggGBwlHBcXITEhJSkrLi4uFx8zODMsNygtLiwBCgoKBQUFDgUFDisZExkrKysrKysrKysrKysrKysrKysrKysrKysrKysrKysrKysrKysrKysrKysrKysrKysrK//AABEIAQgAvwMBIgACEQEDEQH/xAAcAAABBAMBAAAAAAAAAAAAAAADAgQGBwABBQj/xABFEAACAQIDBQQGBwUHAwUAAAABAgADEQQSIQUGMUFRB2FxgRMiMpGhwRRCUnKCsfAjYpLR4TNDorLC0vEkU4MVJTQ1c//EABQBAQAAAAAAAAAAAAAAAAAAAAD/xAAUEQEAAAAAAAAAAAAAAAAAAAAA/9oADAMBAAIRAxEAPwCd1L3gTHTiAcQANNBoQiaUQNBpgYwhE0BA0jGLzmYomykANWoYBqhiNrbQo4dc1eotMcsx1Pco4k+Eg+3O0RQv/Sp6vD0lQcT+6nzMCbVcWEGZ3CKObGw984mN7QcHS0FRqp6U1J/xGw+MqLa+8FfEG9WozD7PADyEYJAt4dqdG/q0KhHeVB92s7Wzu0PBVBdnakeYdTp4lbi3fKRWpbWINXU2gemMFtCnVUPTqo6nmrAx3nnmynWyClUpsQTfMoOqkH4gjUSfbpb9VFZKVYiorGytoD58r8IFrekiTUgEqXAINwQCJpngEarBmpBFpq8DKlQxu9QwjQbiA1rVDOdWY3nTrCMKkCTMIBxDOYFjAAxm6cxki0WAq0zLFARarA0qyM75b4UsEuVbPXI9VOQ73PLw5xzvjvImCokgg1mH7NOZ5ZiOglHYnEGo5d2LOxuSepMBzi6tXE1Hr4li3UnTjwRBy8BOViqpY8LKNAByEcVW0FyeJ0+E6u62wPpdTLfKo4mBHVpk8BH1DZNY6ik/8Jl3bG3doYdcq01PUkXJt3zv0lBFgB7oHnobFxBH9jUP4TAVdnVl1am6jvBE9KIgHATK1BWFmUHxAgeYiYanU07wbjul57S3KwlW96QU/u6flK83o7P6mHBqUCa1MasLeuo62HtDwgTTs33g9PTNJ/bXUef9fzkyqLKa7Mmf6UuTgSC3Swl21EgMwJoiHKwZgAIiKghyIGqIDaoI2qJeOqkbtxgdt1gnEPUWDIJgBEMqTdNIu0DVoHHYtaVN6jmyoLmFtIf2pY3JgsnOo4XyHrH8oFVbe2w2JqvWfi50HHKvAKO4D4mcpnmqj3M1xgKogsbdZZ+5uANLJoNQLge+95B936VPNapoSbKeXeTLc2JhQgUDXTj0HSB2SI4w5jUPHNGA8WaaLpzbrAa1NIIvC1dY3ZYEUx9ajsysK4ok0az2cqf7Jzzy24EXPjJ8tZXVWUhlYAqRwIOoInA2rs1a1J6T6q628DyI7wbGNdxKrJhRQqAB6DtTOvHUsrDxDAwJKwgbQomssATQLiOKggaggNHp9YNkjlhG9aB3K1olUh3SYqwBskGRHbpAOIDe8g3a5f6LTt/3Bc+R+cnBEiXagR/6e/30t/FApBhrCU6d725RKi5750MMmhBNtL3A+EDp7v4FXK3uWv00A5y39j7NFGnqePX5SI9nmHVlswBF/lreT3GnSw5QG2bWL+kWHfOfWxFrniAJwtsb1CjZB61VuFMWuO9zeyDvMDr7W2viEQlAB46/ACcfZ2+dTNlqEHz+VpFdp7ZdhmqYqitwQEppVqDwNQALfwvI1hSxcWJJJ0Ivr4QL6wu1A4hamLA6SPbs7GcU1LseF7G8bb6Yk4en6S/cPGB19qbdo0rB2tfhEbExVKo7vTcEsBmHetxf3G3kJT1faL12uwYr3Am0lu5AC4ikab3BNiPEHQ34cYFp06toRHvGbjWLR4DpoNxE+kiGqwB1Y0eOKtWMqzwJcVhEE21LW8WBAGUveNqgjl2gKsBlVEh3aDtmrQp0lo0w9R3spK5sptpZTxMmVQTh7Tog1VJ+qVZfO4/XjA4mHxi12GF2nQp/SMmYVUUAWI6/VI90h++W7jYUhqZzU2NgfkZPd+MfUpUgcPQFSqxVb8wLjkNT0843fD+kolXSwB9mwOUkXt4+tA4vZuGzm49UD4ycYhuYnM2O6KuVVCkacuU6LsIHOqYQ1AQzAA8bA38jcWjbC7p4amLiitVybl6nrsx7y2k7FMXj+ikCJ7awCVUVHwecL7PqN6vhlGkcbsbspSU3o5VOuVyT5hSTaSh9OcYrtVDU9ErAva5F+HjAduLcOU4O9exVxVE0ybMDmQ8bEdRzE7dUkwLJ3i/SBV77GQ0TTo1GTEgi5dyqkcwqjh5iOdwdj1KeOyVdCql7g3B00N+8kSWbQwuGqsErU1a97E3BB6K4sR748wGCpUAopLYDS51Njx9Y6n+kDpVWgg+kW0AYCmqQbPNNEtA0zRvUMVUaN3qQLCJmERTwTvAS4jZzFvUgWMAbCc/alC4Btw0PgeB/iA986U0VuLHnAY0EVmFTiLadxHd1g61vR1AVtclvy1jLYe16VWrVpexXpsVZToWsdHA5gixh94K3o6ZZnVRcDpmvpa/fAjtyr3HC86dOpcfr4zjpVsQD1/XjOvS4A/CA8WpbuhzigBec6tUAEh++G32pJkQnM3uEDp7y70tcUaHrVG0FuXeT0itmbu16SCquU11ubke1fiCbzg9nezQ7mofWcn2jwAlqLjqCCxqpf7wgU9t7fDaoYhr0ADb1aY/zsDfymbI3xrU6bNiF9ISbI4K3PUFR+ctLH4nCVVKs6sD3r85XW0tyMLmNSjiGOvsZVbvsCDAJjd46lem5o0QUQKxYk5sw1OUdwE7exNuCtTVr+M5OPwyUaIZGsp0OYWN+8dJGN3Cy4g001BcAAG41Ogvz4wLrp6qD1APwg3WOmp5QB0AHu0jerAbGCcwrQVSA3qRrVEdPG1SBYjvG7vCVI3cQEkzUwiZAwzV5hMGzQIP2kbrtVH0vDXWtTF3ymxYAcRbmJX+2nq1Up5qrvoGUMxIvwIt1Bl806kgG8OwaVLEoQLIxZwvQm2YDuub274DVK+bKT7VgT42/XvnUfGZVBvYyN1quR2Fjbl4comvtHSxGn5GB2NoY++UqdD/xObtXYRrppxJGp5X5nuEaYbEZ0K8cvC/Hy6SV7r4pXTIeI79YEKxW5GPpFVpualFyAWpEgLfm6cbd+s6+726ezh6M4jFJUcu6MhqgC63043vwveWCrEAAaW6Tl7WwFCt/b4elWPVlGa1uT8fjA5lLd3YWcD01LOr2KHEkX6KVz6+URtTdXZJLMuKFG7ADLiFyqegBJ4xjW2HscGz0alM9M9S35xhid1NmOpyVjTvqCOIA5a8b/KBx9o7Lr1atalSqmph6T2ViQc1gL2tx1uLyU7l7EFPE0QdWANRvJbC/nb3To7D2fTpHKn9kiA68WPX8519zcLm9LiiLelOWn9xTx8z+UDtVucaut49qiNnMBm4gXjmoICoIDWoI1cR5UjapAnGeIeBDRLVLQCtEs0Ca0A9WAd60BUrCNnqwTNAeo84u+C3Sk3R8p8GX+YE6NJ403kIOGbuKnh+8B84EE2xSOUMAG48Bx8ZGVxZLamTlgGp2J/48JDNubK9YkfowOlsisM1xbz/XfJHQoikwenoDxlaU/SUyCL8Z3sFvMwGVxbv/AKQLcw2IDKOcVUpA+crDZu9fozlN8t7gj8jJjs/eWkw9se8c4BsfurRqm7Zr9zW/Kc4bnUkYNdjbkW5zr4nbtJRfOO7WYNtUSt8wvbqICUwZqWpDT0mjHog9o+7Qd5ElGUKoVRZVAAHQAWnF3ZxK1Wq1FN1WyA9/tHXwy++dasYCKjxu7xbNG9UwNMRAuYoxDGA3qCAYR0wjdxAlDrBuIZzBOeMALQREcMsQVgNGWIZY6ZYhlgAWNtt//Gq/cJ92sfinA7SoFqNVRxKMB7jpAg+He/OC2lhTbMuvymtn/q4nU9HyN7fr9ecCFVX68r+cYYioDe4/pJNiNlE1dF9WNdo7PABuLc4EQqc7cIIK3Uw2I0M16WAgU26n3yUbmbsfS3JrV/Q0VF2a+pAIFgToupAuZHMOhdgOvWXJuZsBPorpUHq1kyW/cIIv5kk+6BLsBs+nh6SUqK5aajQDnzzE8yeN4isZVe5291TA1XweKZnoo7Uwx1NIqxW688h+zy5dJa1wyhlIZWFwwNwQeBB5wGrmCJjkrBlYDciJIhisExgCIjSqY5qGNaggSdmiJomaUwFXiM0WYm0BAE0VhlWKFOAAWAJJsALknkANSZFNzNsVMbXxVe5FFCtOinQesSx6sRlJ8bRv2nbxLToHC0nBqubVcp9hLXIJ5E6C3QmJ7G2BoYhOYqK3ky2/0mB2No7AAY1E9k6lea/0gKOFvpa36tJmKdozrbNF7rp3fyPKBHFwWXkNZy9vYQMthx52kufDnnOZicDc3tAqzE7uk3Nv6xpU2Gw0sSegBv5CW+uy84sB4f1nW2ZsVKXrEAvbj9n7v84FebpbkZP2uJGv1KXxvU/2+/pLEwg0v1jirg7xtj6wpUnc6BELfwgmBRG9VUNjcUw4Gs3wNvlHuwN9MVhFCIwemP7uoLgfdOhXyMj71CSWOpYkk9SdT8YmBdG7+/mGxK2qMMPU5q59U96Pw8jYyTqAQGUhgeYII94nnEiOtm7UrUDejVen91iAfFeB8xA9AMkA6ystm9ptdbCvTSsPtD1G+F1PuEl2y9+sFW0Lmi3SoLDycXH5QOvUSAdJ0AgcZlZXU8CpBB8xAVaUDpsZgWAzwoqCAUzLTSm8jW8m/OGwl0v6asP7tDop/ffgvhx7oEoLBVLMQqjUkmwHiTwkA3t7R0CtSwXrMRY1uAXvpj6x7+HjIBt7ejE4xr1n9W9xTXRF/D9Y95nNgbAvqSTfUk8SSeJ6mTbss2gKOMCE2WsuQ+PFfjcechix/s+tkdH+ywa3gQYHo0pN5ZrDOGRWBuCoIPUEXB90JAC1EHjw/KQ3Gb7bPQsBVZyCR6tNje2nqtYKR33nH7Vt6GucHRNlA/bsOZOvor9LWLdbgdZWlO0D0JsHaWHxNPPh3DDg3JlPRlOonQInnnYm1auHrLVoNlYcfssPssOYMu/dveGnjaPpE9VxpUS+qH5qeRgdQmRrtDrZMBX6sAg/EwB+F5ImMgXa7jLYejTvq9QtbuQfzYQKlqpBRw8ARAQZsTTmwgfSmAQxMzWKAgFwW0qtE5qVR6Z/dYj3gcfOS3ZPaXiE0rqldevsN5kCx90g7GBYwPSFWpG2N2lToIalZwiDmTx7lHM9wka3q3vp4Q5BapW+wDovfUPLw4yrNs7brYp89Zyx5LwVe5V4CBLd5+0SrXvTw96NLgW/vHHj9Qdw175DAYJYS8A1Iw4MZLU6Q6uTx0gOVMc03jJDCrUgXr2W7W9PgwjG70TkP3eKH3afhkmxhYI3owC9jkvwvyv3SkuzLb30fGKrG1Ot+za/AE+wffp+KXTg6zuXZ1yLe1MHiQBq7D6tzwHIAX1NgFdYbs6rVKjfSKwAIuWUXLM2rE34a3+Er/bmCSliK9Km7MtNygLAAkro3DlmuPKeha2IVFd2NlQFmPQKLk+6eb8djfTVqtUC3pKjuB0zuWt8bQLG7P8AdLC1sOuIe9ViSpU6KhBtYgcdLG/eJNaGASiD6BFU8SALZu4yGdkGK9TE0r+yyOPxBlP+UScu0DMPi1qLmU3FyD1BGhVhyIPKVN2rY/PjBTvpTpgebesfgV90sTCbJZMRUr06htVsXpH2SQAAw+ydOMpHePHGtiq9U/WqNz4AHKADz0AgNS8CWic8QzwC5okgRHpIl2tAWTNGATXWELQEs0DUabZoEtAW9QsSSSSTcknUnqT1mCJihAKrQgaAmy0BwphQ0Z06kOrQHCmKzQQii0AqOQQQbEag9CNbgz0Xuhtn6XhErfWbRx0ZQA3x1855vUyyexnbmSs+FY+rVGdPvqNQPFR/ggTDtMx/odnV+tUikPx+1/gDyjKHDzlnduOJsmFp9XqOfwhFH+cyuMPhiKK1OTOy+4A/z90Cc9kNb/qqyfaoE/wun+4yzqyyq+yb/wCwPfQf80Pyls1hqIHM29i/QYWvV5pTYjxtZfiRPPDS5O1zG5MGlPnVqgfhT1z8cspx4AwIkiEJiLQBMIIm5haxgyLQFXiCZgMQYGM0G03EkwCgTYm7TCIGrzJlploGWi6bTEE2U5wHCtFCAptDXgbJhsDjnpVEqobPTYOvipuPKNmMSYE/7U9rpimwVSn7L4c1LdM9SxB7wUI8pEqmKvRWmbeq5YeqL2I5tz1vp3znBzoL6DQXPDW9gPEk+ZhCYE67Jqn/ALjT76dQf4b/AClyVB60pDswqW2lhu8uPfSeXi49aBUfbJjM2Jo0v+3SzHxqN/JB75X5Np29+sf6XH4l73AqFB4UwE/0k+c4GaAqDc2ijAtr84CCOc08IwiDAQIki0XEEQEkRLzZES0A5mARRmoCTNmbImWgYIsGIWKgbM2rxQM06wFTRMShiiICSYRYgCbQ2MCU9nlS20cH/wDrb+JWHzl8Y7ECmtSo3BELHwUFvlPPO6lfJjcI3SvTv5uolz9pWL9FgMV1dRTH/kIU/AmBQlSoWJY8WJY+JNz8YMRZiDA072ERTHxmE3MVA0YNoYiCJgIAiSIsxMBBEEwhjNWgGteZabyxVoCSIkiLtEWgavN3mpkAimEEbiFSBjLMzRURUFoGXmzyiBFQD0a5QhxxUhh+E3+Utztpx37CgqnSq4fxAQn82WU6raWks302x9Iw2y9bsmGZX+8rilqP/ET5wIzE1TpNqecSRcwNKtphMMRBO0DYB8IN11i8sRUgDY2g2bWLJgzASWmTMsxoDq+sXaZMgbYQRWZMgaKxNpkyBgEIDMmQF2miJkyAK1osCZMgZNgzJkBYi0EyZA2TEFZkyBmXTn0g2E3MgDiXTnMmQEFZq3WZMgf/2Q=="/>
          <p:cNvSpPr>
            <a:spLocks noChangeAspect="1" noChangeArrowheads="1"/>
          </p:cNvSpPr>
          <p:nvPr/>
        </p:nvSpPr>
        <p:spPr bwMode="auto">
          <a:xfrm>
            <a:off x="155575" y="-1812925"/>
            <a:ext cx="2743200" cy="37909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70" name="Picture 6" descr="http://t1.moskva.fm/uimg/artists/source/91/91106f00aff69b4aea83d1a4211febdd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428736"/>
            <a:ext cx="2222834" cy="3071834"/>
          </a:xfrm>
          <a:prstGeom prst="rect">
            <a:avLst/>
          </a:prstGeom>
          <a:noFill/>
        </p:spPr>
      </p:pic>
      <p:pic>
        <p:nvPicPr>
          <p:cNvPr id="11272" name="Picture 8" descr="http://cs411624.vk.me/v411624609/a168/0dP_uIoa-Fg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86050" y="1785926"/>
            <a:ext cx="3071834" cy="3571900"/>
          </a:xfrm>
          <a:prstGeom prst="rect">
            <a:avLst/>
          </a:prstGeom>
          <a:noFill/>
        </p:spPr>
      </p:pic>
      <p:pic>
        <p:nvPicPr>
          <p:cNvPr id="11274" name="Picture 10" descr="http://starlife.com.ua/media/photo/big/1IIKL6AECU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2143116"/>
            <a:ext cx="2971318" cy="44291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857760"/>
            <a:ext cx="8715436" cy="17039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 Существует множество переводов этой песни на разных языках. В Италии это «</a:t>
            </a:r>
            <a:r>
              <a:rPr lang="ru-RU" dirty="0" err="1" smtClean="0"/>
              <a:t>Катарина</a:t>
            </a:r>
            <a:r>
              <a:rPr lang="ru-RU" dirty="0" smtClean="0"/>
              <a:t>» , в Израиле — «Катюшка».</a:t>
            </a:r>
            <a:endParaRPr lang="ru-RU" dirty="0"/>
          </a:p>
        </p:txBody>
      </p:sp>
      <p:pic>
        <p:nvPicPr>
          <p:cNvPr id="4098" name="Picture 2" descr="http://cs322330.vk.me/v322330330/9a52/g1PQ_iMw8t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285728"/>
            <a:ext cx="6633724" cy="43577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34" y="214290"/>
            <a:ext cx="8429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Существует целая серия </a:t>
            </a:r>
            <a:r>
              <a:rPr lang="ru-RU" sz="3200" dirty="0" smtClean="0">
                <a:hlinkClick r:id="rId2" tooltip="Фольклор"/>
              </a:rPr>
              <a:t>фольклорных</a:t>
            </a:r>
            <a:r>
              <a:rPr lang="ru-RU" sz="3200" dirty="0" smtClean="0"/>
              <a:t> переложений и продолжений этой песни, исполняемых на тот же мотив.</a:t>
            </a:r>
            <a:endParaRPr lang="ru-RU" sz="3200" dirty="0"/>
          </a:p>
        </p:txBody>
      </p:sp>
      <p:pic>
        <p:nvPicPr>
          <p:cNvPr id="10242" name="Picture 2" descr="https://vkontakte.dj/cat/image/2012806/%D0%9F%D0%B5%D1%81%D0%BD%D0%B8%20%D0%B2%D0%BE%D0%B5%D0%BD%D0%BD%D1%8B%D1%85%20%D0%BB%D0%B5%D1%8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975556"/>
            <a:ext cx="6500858" cy="48824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00034" y="428604"/>
            <a:ext cx="828680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Именем песни народ окрестил новое оружие, наводившее ужас на врага — ракетные минометы БМ.</a:t>
            </a:r>
            <a:endParaRPr lang="ru-RU" sz="2800" dirty="0"/>
          </a:p>
        </p:txBody>
      </p:sp>
      <p:pic>
        <p:nvPicPr>
          <p:cNvPr id="12292" name="Picture 4" descr="http://udachny.ru/wp-content/uploads/images/udachny_katuc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1428736"/>
            <a:ext cx="6953843" cy="39199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000636"/>
            <a:ext cx="8777927" cy="15761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Песня является популярной среди болельщиков, её организованно поют на трибунах во время матчей </a:t>
            </a:r>
            <a:r>
              <a:rPr lang="ru-RU" dirty="0" smtClean="0">
                <a:hlinkClick r:id="rId3" tooltip="Сборная России по футболу"/>
              </a:rPr>
              <a:t>сборной России по футболу</a:t>
            </a:r>
            <a:endParaRPr lang="ru-RU" dirty="0"/>
          </a:p>
        </p:txBody>
      </p:sp>
      <p:pic>
        <p:nvPicPr>
          <p:cNvPr id="3074" name="Picture 2" descr="http://www.rfs.ru/app/mods/info_store/res/images/news.orig.7851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285728"/>
            <a:ext cx="6702998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357166"/>
            <a:ext cx="82153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«Катюша» сейчас кажется военной песней. Хотя, если вникать в смысл, то это совсем не военная песня, а, скорее, лирическая.</a:t>
            </a:r>
            <a:endParaRPr lang="ru-RU" sz="3200" dirty="0"/>
          </a:p>
        </p:txBody>
      </p:sp>
      <p:pic>
        <p:nvPicPr>
          <p:cNvPr id="8194" name="Picture 2" descr="http://99px.ru/sstorage/56/2013/09/image_560609131326076442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1928778"/>
            <a:ext cx="4929222" cy="492922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428860" y="4000504"/>
            <a:ext cx="6400800" cy="835455"/>
          </a:xfrm>
        </p:spPr>
        <p:txBody>
          <a:bodyPr>
            <a:normAutofit/>
          </a:bodyPr>
          <a:lstStyle/>
          <a:p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4000496" y="5286388"/>
            <a:ext cx="4857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презентации: </a:t>
            </a:r>
            <a:r>
              <a:rPr lang="ru-RU" smtClean="0"/>
              <a:t>Бондаренко Алексей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5720" y="5000636"/>
            <a:ext cx="8349331" cy="164307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/>
              <a:t>Особую популярность песня «Катюша» получила в дни Великой Отечественной войны. Миллионы людей воспринимали героиню песни как реальную девушку, которая любит бойца и ждет ответа. </a:t>
            </a:r>
            <a:endParaRPr lang="en-US" sz="2400" dirty="0" smtClean="0"/>
          </a:p>
        </p:txBody>
      </p:sp>
      <p:pic>
        <p:nvPicPr>
          <p:cNvPr id="13314" name="Picture 2" descr="http://russchool.ucoz.com/_ld/2/51934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214290"/>
            <a:ext cx="6412870" cy="47492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 военное время пели и такую песню на мотив "Катюши": "Наш вишневый сад в цветенье снова, и плывут туманы над рекой. Выходила Катя Иванова на высокий берег, на крутой. Выходила – твердо порешила мстить врагу за Родину свою, сколько воли, сколько хватит силы, не жалея молодость в бою".</a:t>
            </a:r>
            <a:endParaRPr lang="ru-RU" sz="2000" dirty="0"/>
          </a:p>
        </p:txBody>
      </p:sp>
      <p:pic>
        <p:nvPicPr>
          <p:cNvPr id="9220" name="Picture 4" descr="http://deita.ru/upload/iblock/a62/832280_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857364"/>
            <a:ext cx="6143668" cy="37787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4786322"/>
            <a:ext cx="6929486" cy="20716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У Кати Ивановой был вполне реальный прототип – отважная гордая и в то же время скромная, очень красивая девушка из кубанской станицы Медведовской. Она была санитаркой и пулеметчицей.</a:t>
            </a:r>
            <a:endParaRPr lang="ru-RU" dirty="0"/>
          </a:p>
        </p:txBody>
      </p:sp>
      <p:pic>
        <p:nvPicPr>
          <p:cNvPr id="4" name="Picture 2" descr="http://ya-bibl.narod.ru/olderfiles/1/40045877_1235161772_1187513331_6102527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85123"/>
            <a:ext cx="3857652" cy="45966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rmAutofit fontScale="90000"/>
          </a:bodyPr>
          <a:lstStyle/>
          <a:p>
            <a:r>
              <a:rPr lang="ru-RU" sz="3100" b="1" dirty="0" err="1" smtClean="0">
                <a:solidFill>
                  <a:schemeClr val="accent3">
                    <a:lumMod val="75000"/>
                  </a:schemeClr>
                </a:solidFill>
              </a:rPr>
              <a:t>Катю́ша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 — популярная русская песня.</a:t>
            </a:r>
            <a:b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Автор музыки — 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  <a:hlinkClick r:id="rId2" tooltip="Блантер, Матвей Исаакович"/>
              </a:rPr>
              <a:t>Матвей </a:t>
            </a:r>
            <a:r>
              <a:rPr lang="ru-RU" sz="3100" dirty="0" err="1" smtClean="0">
                <a:solidFill>
                  <a:schemeClr val="accent3">
                    <a:lumMod val="75000"/>
                  </a:schemeClr>
                </a:solidFill>
                <a:hlinkClick r:id="rId2" tooltip="Блантер, Матвей Исаакович"/>
              </a:rPr>
              <a:t>Блантер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, автор слов — 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  <a:hlinkClick r:id="rId3" tooltip="Исаковский, Михаил Васильевич"/>
              </a:rPr>
              <a:t>Михаил Исаковский</a:t>
            </a:r>
            <a:r>
              <a:rPr lang="ru-RU" sz="31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14338" name="Picture 2" descr="http://pochepgazeta.ru/wp-content/uploads/2013/02/%D0%91%D0%BB%D0%B0%D0%BD%D1%82%D0%B5%D1%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14546" y="1643050"/>
            <a:ext cx="3143272" cy="4565774"/>
          </a:xfrm>
          <a:prstGeom prst="rect">
            <a:avLst/>
          </a:prstGeom>
          <a:noFill/>
        </p:spPr>
      </p:pic>
      <p:pic>
        <p:nvPicPr>
          <p:cNvPr id="14340" name="Picture 4" descr="http://visit-smolensk.ru/media/imperavi/record/513dd8e1ee777a3016b211467d2fc5f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714488"/>
            <a:ext cx="3232300" cy="446685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14546" y="5286388"/>
            <a:ext cx="6715172" cy="1571612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Михаил Исаковский получил за песню «Катюша» сталинскую премию, которую передал землякам. Они установили на берегу памятник, а  потом и музей «Катюши».</a:t>
            </a:r>
            <a:endParaRPr lang="ru-RU" dirty="0"/>
          </a:p>
        </p:txBody>
      </p:sp>
      <p:pic>
        <p:nvPicPr>
          <p:cNvPr id="1026" name="Picture 2" descr="http://fedpress.ru/sites/fedpress/files/volkoff/news/katyush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00240"/>
            <a:ext cx="3200395" cy="3099166"/>
          </a:xfrm>
          <a:prstGeom prst="rect">
            <a:avLst/>
          </a:prstGeom>
          <a:noFill/>
        </p:spPr>
      </p:pic>
      <p:pic>
        <p:nvPicPr>
          <p:cNvPr id="1028" name="Picture 4" descr="http://www.geocaching.su/photos/areas/255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500042"/>
            <a:ext cx="4038514" cy="303311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143512"/>
            <a:ext cx="8706489" cy="11475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Впервые исполнена </a:t>
            </a:r>
            <a:r>
              <a:rPr lang="ru-RU" dirty="0" smtClean="0">
                <a:hlinkClick r:id="rId3" tooltip="27 ноября"/>
              </a:rPr>
              <a:t>27 ноября</a:t>
            </a:r>
            <a:r>
              <a:rPr lang="ru-RU" dirty="0" smtClean="0"/>
              <a:t> </a:t>
            </a:r>
            <a:r>
              <a:rPr lang="ru-RU" dirty="0" smtClean="0">
                <a:hlinkClick r:id="rId4" tooltip="1938 год"/>
              </a:rPr>
              <a:t>1938 года</a:t>
            </a:r>
            <a:r>
              <a:rPr lang="ru-RU" dirty="0" smtClean="0"/>
              <a:t> </a:t>
            </a:r>
            <a:r>
              <a:rPr lang="ru-RU" dirty="0" smtClean="0">
                <a:hlinkClick r:id="rId5" tooltip="Батищева, Валентина Алексеевна (страница отсутствует)"/>
              </a:rPr>
              <a:t>Валентиной Батищевой</a:t>
            </a:r>
            <a:r>
              <a:rPr lang="ru-RU" dirty="0" smtClean="0"/>
              <a:t> в Колонном зале </a:t>
            </a:r>
            <a:r>
              <a:rPr lang="ru-RU" dirty="0" smtClean="0">
                <a:hlinkClick r:id="rId6" tooltip="Дом Союзов"/>
              </a:rPr>
              <a:t>Дома Союзов</a:t>
            </a:r>
            <a:endParaRPr lang="ru-RU" dirty="0"/>
          </a:p>
        </p:txBody>
      </p:sp>
      <p:pic>
        <p:nvPicPr>
          <p:cNvPr id="6146" name="Picture 2" descr="http://cs412816.vk.me/v412816797/6f80/6KRjXcViqVk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214290"/>
            <a:ext cx="6243318" cy="46434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196965"/>
          </a:xfrm>
        </p:spPr>
        <p:txBody>
          <a:bodyPr/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премьере 27 ноября песня была спета «на бис» три раза подряд!</a:t>
            </a:r>
            <a:endParaRPr lang="ru-RU" dirty="0"/>
          </a:p>
        </p:txBody>
      </p:sp>
      <p:pic>
        <p:nvPicPr>
          <p:cNvPr id="7170" name="Picture 2" descr="http://ponravsya.ru/images/ovaci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357298"/>
            <a:ext cx="6829470" cy="450059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000636"/>
            <a:ext cx="8643998" cy="1285884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Позже песню исполняли </a:t>
            </a:r>
            <a:r>
              <a:rPr lang="ru-RU" dirty="0" smtClean="0">
                <a:hlinkClick r:id="rId3" tooltip="Русланова, Лидия Андреевна"/>
              </a:rPr>
              <a:t>Лидия Русланова</a:t>
            </a:r>
            <a:r>
              <a:rPr lang="ru-RU" dirty="0" smtClean="0"/>
              <a:t>, </a:t>
            </a:r>
            <a:r>
              <a:rPr lang="ru-RU" dirty="0" smtClean="0">
                <a:hlinkClick r:id="rId4" tooltip="Виноградов, Георгий Павлович"/>
              </a:rPr>
              <a:t>Георгий Виноградов</a:t>
            </a:r>
            <a:endParaRPr lang="ru-RU" dirty="0"/>
          </a:p>
        </p:txBody>
      </p:sp>
      <p:pic>
        <p:nvPicPr>
          <p:cNvPr id="5122" name="Picture 2" descr="http://slavyanskaya-kultura.ru/images/7ee688d5b463f7428096deb0e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14546" y="214290"/>
            <a:ext cx="3000396" cy="4390285"/>
          </a:xfrm>
          <a:prstGeom prst="rect">
            <a:avLst/>
          </a:prstGeom>
          <a:noFill/>
        </p:spPr>
      </p:pic>
      <p:pic>
        <p:nvPicPr>
          <p:cNvPr id="5124" name="Picture 4" descr="http://www.tunnel.ru/i/post/36/360230/469973/at7472340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5008" y="214290"/>
            <a:ext cx="2928958" cy="4432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3342</TotalTime>
  <Words>307</Words>
  <Application>Microsoft Office PowerPoint</Application>
  <PresentationFormat>Экран (4:3)</PresentationFormat>
  <Paragraphs>18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Office Theme</vt:lpstr>
      <vt:lpstr>ПЕСНЯ</vt:lpstr>
      <vt:lpstr>Презентация PowerPoint</vt:lpstr>
      <vt:lpstr>В военное время пели и такую песню на мотив "Катюши": "Наш вишневый сад в цветенье снова, и плывут туманы над рекой. Выходила Катя Иванова на высокий берег, на крутой. Выходила – твердо порешила мстить врагу за Родину свою, сколько воли, сколько хватит силы, не жалея молодость в бою".</vt:lpstr>
      <vt:lpstr>Презентация PowerPoint</vt:lpstr>
      <vt:lpstr>Катю́ша — популярная русская песня. Автор музыки — Матвей Блантер, автор слов — Михаил Исаковский. </vt:lpstr>
      <vt:lpstr>Презентация PowerPoint</vt:lpstr>
      <vt:lpstr>Презентация PowerPoint</vt:lpstr>
      <vt:lpstr>На премьере 27 ноября песня была спета «на бис» три раза подряд!</vt:lpstr>
      <vt:lpstr>Презентация PowerPoint</vt:lpstr>
      <vt:lpstr>Также виртуозно исполнили ее Эдуард Хиль, Анна Герман, Дмитрий Хворостовский.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Admin</cp:lastModifiedBy>
  <cp:revision>25</cp:revision>
  <dcterms:created xsi:type="dcterms:W3CDTF">2013-08-21T19:17:07Z</dcterms:created>
  <dcterms:modified xsi:type="dcterms:W3CDTF">2021-06-01T18:45:26Z</dcterms:modified>
</cp:coreProperties>
</file>