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2" r:id="rId5"/>
    <p:sldId id="261" r:id="rId6"/>
    <p:sldId id="264" r:id="rId7"/>
    <p:sldId id="270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rmontovm.ru/poemy/mtsyri/mtsyri-chitat" TargetMode="External"/><Relationship Id="rId2" Type="http://schemas.openxmlformats.org/officeDocument/2006/relationships/hyperlink" Target="https://zen.yandex.ru/media/id/5b61ddc6e9151400a9f49413/kartiny-hudojnika-mihaila-iurevicha-lermontova-5d93720135c8d800b14e108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i-ta-pe.livejournal.com/559669.html" TargetMode="External"/><Relationship Id="rId5" Type="http://schemas.openxmlformats.org/officeDocument/2006/relationships/hyperlink" Target="https://www.pravmir.ru/dvadtsat-kartin-lermontova/" TargetMode="External"/><Relationship Id="rId4" Type="http://schemas.openxmlformats.org/officeDocument/2006/relationships/hyperlink" Target="https://lermontovm.ru/zhizn-i-tvorchestvo/detstvo-lermontov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88124" y="351692"/>
            <a:ext cx="7033846" cy="769441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endParaRPr lang="ru-RU" sz="4400" i="1" dirty="0" smtClean="0">
              <a:ln w="0"/>
              <a:solidFill>
                <a:schemeClr val="accent1">
                  <a:lumMod val="50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7785" y="295422"/>
            <a:ext cx="724486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МОУ «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Ерышовская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     </a:t>
            </a:r>
            <a:b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Ртищевского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района Саратовской области» </a:t>
            </a: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0498" y="828288"/>
            <a:ext cx="7582487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ПРОЕКТ.</a:t>
            </a:r>
          </a:p>
          <a:p>
            <a:pPr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«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Кавказ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 жизни и творчестве М.Ю. Лермонтова».</a:t>
            </a:r>
          </a:p>
          <a:p>
            <a:pPr>
              <a:buNone/>
              <a:defRPr/>
            </a:pPr>
            <a:r>
              <a:rPr lang="ru-RU" sz="32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Выполнил:  ученик 9 класса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Бодров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Василий.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Руководитель:  учитель                      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русского языка  и  литературы       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Исаева  Л. В.</a:t>
            </a: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>
              <a:buNone/>
              <a:defRPr/>
            </a:pP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 2020-2021 </a:t>
            </a:r>
            <a:r>
              <a:rPr lang="ru-RU" b="1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</a:t>
            </a:r>
            <a:r>
              <a:rPr lang="ru-RU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год</a:t>
            </a:r>
          </a:p>
          <a:p>
            <a:pPr>
              <a:buNone/>
              <a:defRPr/>
            </a:pP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  <a:defRPr/>
            </a:pPr>
            <a:endParaRPr lang="ru-RU" b="1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7963" y="618978"/>
            <a:ext cx="835620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*  Цель  работы: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историю создания литературных  и художественных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произведений,  написанных в периоды пребывания Лермонтова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на Кавказе.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 Задачи исследовательской работы: 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тследить, какое влияние имел Кавказ на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становление личности поэта и как это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отражалось в его художественных и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литературных произведениях.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*Гипотеза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именно на Кавказе произошло становление Лермонтова как творческой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личности.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1E1E2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1E1E2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методы исследования: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1. Наблюдение,  поиск и сбор информации.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2. Отбор наиболее значимых материалов.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*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Объект исследования: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биография периодов пребывания Лермонтова на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Кавказе, произведения великого русского поэта,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написанные под впечатлением этого края.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81000" y="1143000"/>
            <a:ext cx="831426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Впервые Михаил Юрьевич Лермонтов побывал на Кавказе шестилетним ребенком, когда бабушка Елизавета Алексеевна Арсеньева привозила его на воды, чтобы поправить здоровье внука.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детских лет открылся ему героический мир – сражающийся Кавказ, где царское  самодержавие вело долголетнюю войну с горцами. Лермонтов запомнил черкесов в мохнатых шапках и бурках, скачки джигитов, огненные пляски и хороводы, слушал горские песни, легенды, предания. С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малых лет поражали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его рассказы о кровной мести, кровопролитны</a:t>
            </a:r>
            <a:r>
              <a:rPr lang="ru-RU" sz="1400" b="1" i="1" dirty="0" smtClean="0"/>
              <a:t>-6-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 сражениях и схватках. Все в этом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крае было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необыкновенно и ново- обычаи, нравы и горцев, и русских :казаков, солдат, оф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ицеров, на которых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наложили свой отпечаток кавказская жизнь и законы долголетней войны. Ж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изнь, полная тревог,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опасностей и лишений, рождала героев.                                          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Много было на Кавказе людей, неугодных правительству, недовольных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порядками царской России. И Кавказ с ранних лет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вошёл в сознание Лермонтова как край свободы и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чести, как родина благородных и возвышенных стремлений.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717453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Первая встреча с Кавказом.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3895" y="422030"/>
            <a:ext cx="829993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Впервые Михаил Юрьевич Лермонтов побывал на Кавказе шестилетним ребенком, когда бабушка Елизавета Алексеевна Арсеньева привозила его на воды, чтобы поправить здоровье внука.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  детских лет открылся ему героический мир – сражающийся Кавказ, где царское  самодержавие вело долголетнюю войну с горцами. Лермонтов запомнил черкесов в мохнатых шапках и бурках, скачки джигитов, огненные пляски и хороводы, слушал горские песни, легенды, предания. С малых лет поражали его рассказы о кровной мести, кровопролитных сражениях и схватках. Всё в этом краю было необыкновенно и ново - обычаи, нравы и горцев, и русских: казаков, солдат, офицеров, на которых наложили свой отпечаток кавказская жизнь и законы долголетней войны. Жизнь, полная тревог, опасностей и лишений, рождала героев.                                        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Много было на Кавказе людей, неугодных правительству, недовольных порядками царской России. И Кавказ с ранних лет вошёл в сознание Лермонтова как край свободы и чести, как родина благородных и возвышенных стремлений.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стремлений.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31300" y="6319053"/>
            <a:ext cx="31106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GBenguiat Cyr-Bold" panose="020B0500000000000000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Название презентации</a:t>
            </a:r>
            <a:endParaRPr lang="ru-RU" i="1" dirty="0">
              <a:ln w="0"/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GBenguiat Cyr-Bold" panose="020B0500000000000000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8667" y="323557"/>
            <a:ext cx="8500533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                     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Кавказ.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Синие горы Кавказа, приветствую вас! вы взлелеяли детство мое;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 носили меня на своих одичалых хребтах; облаками меня одевали, вы к небу меня приучили, и я с той поры все мечтаю о вас да о небе.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1799" y="1219201"/>
            <a:ext cx="84497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3267" y="2904067"/>
            <a:ext cx="84497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22599" y="3319975"/>
            <a:ext cx="575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14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 descr="Близ Мцхета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4572000" y="1477109"/>
            <a:ext cx="4375052" cy="2206995"/>
          </a:xfrm>
          <a:prstGeom prst="rect">
            <a:avLst/>
          </a:prstGeom>
          <a:noFill/>
        </p:spPr>
      </p:pic>
      <p:pic>
        <p:nvPicPr>
          <p:cNvPr id="16" name="Picture 4" descr="РазвалНаБерАриКуры1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55127" y="4003965"/>
            <a:ext cx="4267199" cy="2618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4601701" y="6608618"/>
            <a:ext cx="627523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Развалины на берегу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Арагвы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Куры.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614202" y="3697357"/>
            <a:ext cx="43469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Военно-Грузинская дорога близ Мцхеты.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25083" y="6485206"/>
            <a:ext cx="43469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5" descr="Вид Пятигорскв 18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791" y="1497495"/>
            <a:ext cx="4121426" cy="240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Прямоугольник 19"/>
          <p:cNvSpPr/>
          <p:nvPr/>
        </p:nvSpPr>
        <p:spPr>
          <a:xfrm>
            <a:off x="4731026" y="6427304"/>
            <a:ext cx="406841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14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02366" y="3920837"/>
            <a:ext cx="31672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Вид Пятигорска.  </a:t>
            </a:r>
            <a:endParaRPr lang="ru-RU" sz="1400" dirty="0"/>
          </a:p>
        </p:txBody>
      </p:sp>
      <p:pic>
        <p:nvPicPr>
          <p:cNvPr id="23" name="Picture 3" descr="Вид_Крестов_горы_автолитогр_1837-3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815" y="4211782"/>
            <a:ext cx="4068417" cy="236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263237" y="6483927"/>
            <a:ext cx="40455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Вид Крестовой горы</a:t>
            </a:r>
            <a:r>
              <a:rPr lang="ru-RU" sz="1400" dirty="0" smtClean="0"/>
              <a:t>. 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0817" y="0"/>
            <a:ext cx="9139938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21733" y="407963"/>
            <a:ext cx="8483600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</a:t>
            </a:r>
          </a:p>
          <a:p>
            <a:pPr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93896" y="2574389"/>
            <a:ext cx="4037428" cy="127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5456959" y="2941984"/>
            <a:ext cx="2169884" cy="30777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endParaRPr lang="ru-RU" sz="1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4800" y="3598331"/>
            <a:ext cx="5257800" cy="3768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53685" y="3244334"/>
            <a:ext cx="298235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72278" y="5817704"/>
            <a:ext cx="45057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651512" y="5711686"/>
            <a:ext cx="39491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492486" y="2769704"/>
            <a:ext cx="3763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4" descr="Кавказск_вид_с_Эльбрусом-18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0817"/>
            <a:ext cx="4174435" cy="2941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0" y="3335867"/>
            <a:ext cx="41611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Кавказский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вид с Эльбрусом. 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0" y="3538330"/>
            <a:ext cx="4320209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«Для меня горный воздух – бальзам… сердце бьется,  Грудь высоко дышит – ничего не надо в эту минуту; Так сидел бы да смотрел целую жизнь на горы».</a:t>
            </a:r>
          </a:p>
          <a:p>
            <a:pPr>
              <a:spcBef>
                <a:spcPct val="5000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   (Из письма М.Ю.  Лермонтова            С.А.Раевскому)</a:t>
            </a:r>
            <a:endParaRPr lang="ru-RU" sz="1600" dirty="0"/>
          </a:p>
        </p:txBody>
      </p:sp>
      <p:pic>
        <p:nvPicPr>
          <p:cNvPr id="2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6470" y="410818"/>
            <a:ext cx="4200939" cy="288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4505739" y="3244334"/>
            <a:ext cx="3829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Крестовый перевал.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4426226" y="3458817"/>
            <a:ext cx="412142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Я видел горные хребты,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Причудливые, как мечты,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Когда в час утренней зари</a:t>
            </a:r>
          </a:p>
          <a:p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Курилися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 как алтари,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Их выси в небе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голубом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,..	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	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Вдали я видел сквозь туман	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снегах, горящих как алмаз,  </a:t>
            </a:r>
            <a:b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Седой, незыблемый Кавказ...</a:t>
            </a:r>
          </a:p>
          <a:p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Отрывок из поэмы «Мцыри»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1308" y="0"/>
            <a:ext cx="9139938" cy="6858000"/>
          </a:xfrm>
          <a:prstGeom prst="rect">
            <a:avLst/>
          </a:prstGeom>
        </p:spPr>
      </p:pic>
      <p:pic>
        <p:nvPicPr>
          <p:cNvPr id="4" name="Рисунок 3" descr="воспоминание о Кавказе Лерм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84313" y="384313"/>
            <a:ext cx="4439477" cy="246317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7565" y="2862470"/>
            <a:ext cx="373711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Воспоминания о Кавказе. </a:t>
            </a:r>
          </a:p>
        </p:txBody>
      </p:sp>
      <p:pic>
        <p:nvPicPr>
          <p:cNvPr id="7" name="Picture 5" descr="Перестр_в_горах_Дагест_масло_1840-4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0334" y="384314"/>
            <a:ext cx="4041301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346712" y="2835965"/>
            <a:ext cx="3869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Перестрелка в горах Дагестана.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Эпизод из сражения при Валерике184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10817" y="3167270"/>
            <a:ext cx="4492488" cy="2703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-238538" y="5791200"/>
            <a:ext cx="43069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Эпизод из сражения при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Валерике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5" descr="При_валерике_аквар_18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45392" y="3127513"/>
            <a:ext cx="4009495" cy="269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4412974" y="5817704"/>
            <a:ext cx="40419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При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Валерике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.  Похороны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убитых.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8629" y="435429"/>
            <a:ext cx="793931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В.Г. Белинский: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Кавказ был           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колыбелью его поэзии,  так же, как он  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был колыбелью поэзии  Пушкина,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и  после Пушкина  никто так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поэтически не  отблагодарил Кавказ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за дивные  впечатления его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девственно   величавой природы,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как Лермонтов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…»</a:t>
            </a: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lang="ru-RU" sz="20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Лермонтовский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Кавказ </a:t>
            </a: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это ощущение  свободы,               </a:t>
            </a:r>
          </a:p>
          <a:p>
            <a:pPr lvl="0" indent="45085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душевного спокойствия.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4739" y="928467"/>
            <a:ext cx="3010486" cy="3840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  <a:r>
              <a:rPr lang="ru-RU" dirty="0" smtClean="0"/>
              <a:t>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15999" y="499533"/>
            <a:ext cx="6011334" cy="6033029"/>
          </a:xfrm>
        </p:spPr>
        <p:txBody>
          <a:bodyPr/>
          <a:lstStyle/>
          <a:p>
            <a:pPr fontAlgn="t">
              <a:buNone/>
            </a:pPr>
            <a:endParaRPr lang="ru-RU" sz="1600" b="1" dirty="0" smtClean="0">
              <a:hlinkClick r:id="rId2"/>
            </a:endParaRPr>
          </a:p>
          <a:p>
            <a:pPr fontAlgn="t">
              <a:buNone/>
            </a:pPr>
            <a:endParaRPr lang="ru-RU" sz="1600" b="1" dirty="0" smtClean="0">
              <a:hlinkClick r:id="rId2"/>
            </a:endParaRPr>
          </a:p>
          <a:p>
            <a:pPr fontAlgn="t"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fontAlgn="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1.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zen.yandex.ru›media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…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mihaila-iurevicha-lermontova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-…</a:t>
            </a:r>
            <a:endParaRPr lang="ru-RU" sz="1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fontAlgn="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2.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LermontovM.ru›poemy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mtsyri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mtsyri-chitat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3.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LermontovM.ru›zhizn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…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tvorchestvo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/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detstvo-lermontova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4. </a:t>
            </a:r>
            <a:r>
              <a:rPr lang="en-US" sz="18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pravmir.ru›dvadtsat-kartin-lermontova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/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5.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mi-ta-pe.livejournal.com›559669.html</a:t>
            </a: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983</TotalTime>
  <Words>720</Words>
  <Application>Microsoft Office PowerPoint</Application>
  <PresentationFormat>Экран (4:3)</PresentationFormat>
  <Paragraphs>118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                  Источники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67</cp:revision>
  <dcterms:created xsi:type="dcterms:W3CDTF">2013-11-19T05:52:05Z</dcterms:created>
  <dcterms:modified xsi:type="dcterms:W3CDTF">2021-03-24T09:04:07Z</dcterms:modified>
</cp:coreProperties>
</file>