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4FF2592-EC92-4247-BCA4-B860E73AB661}"/>
              </a:ext>
            </a:extLst>
          </p:cNvPr>
          <p:cNvSpPr/>
          <p:nvPr/>
        </p:nvSpPr>
        <p:spPr>
          <a:xfrm>
            <a:off x="-266962" y="4836829"/>
            <a:ext cx="63629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некотором царстве, в некотором государстве.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0C6485-6675-4060-A94F-07A00BC2BB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91" y="286832"/>
            <a:ext cx="5508000" cy="399880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613C56-C8E0-41EE-9B01-42F3969538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038" y="2584176"/>
            <a:ext cx="6035040" cy="3677603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481C39A-6001-4EEB-9112-CD2B4AFD4EF0}"/>
              </a:ext>
            </a:extLst>
          </p:cNvPr>
          <p:cNvSpPr/>
          <p:nvPr/>
        </p:nvSpPr>
        <p:spPr>
          <a:xfrm>
            <a:off x="6286516" y="187462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Жил-был Князь Юрий Долгорукий. </a:t>
            </a:r>
          </a:p>
        </p:txBody>
      </p:sp>
    </p:spTree>
    <p:extLst>
      <p:ext uri="{BB962C8B-B14F-4D97-AF65-F5344CB8AC3E}">
        <p14:creationId xmlns:p14="http://schemas.microsoft.com/office/powerpoint/2010/main" val="69266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518D68E-32A0-4BCF-9A14-3BB7DB43B96E}"/>
              </a:ext>
            </a:extLst>
          </p:cNvPr>
          <p:cNvSpPr/>
          <p:nvPr/>
        </p:nvSpPr>
        <p:spPr>
          <a:xfrm>
            <a:off x="0" y="4820403"/>
            <a:ext cx="64291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Захотел этот Князь мир посмотреть и себя показать и поехал за тридевять земель.</a:t>
            </a:r>
          </a:p>
          <a:p>
            <a:pPr algn="ctr"/>
            <a:r>
              <a:rPr lang="ru-RU" sz="2000" b="1" dirty="0"/>
              <a:t>Долго ли коротко ли, а приехал Князь Юрий Долгорукий в красивые места.  Остановился на высоком холме, покрытом хвойным лесом (бором) 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F92BAE7-A89E-4C8B-9FC3-3143D02F4A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032" y="107827"/>
            <a:ext cx="5760720" cy="432054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A8DE9A-3627-4452-930E-2941F29C80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071" y="2617880"/>
            <a:ext cx="5334000" cy="3870960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A0F7BD4-6C1A-4B6E-9B57-D0284C2E3507}"/>
              </a:ext>
            </a:extLst>
          </p:cNvPr>
          <p:cNvSpPr/>
          <p:nvPr/>
        </p:nvSpPr>
        <p:spPr>
          <a:xfrm>
            <a:off x="6858000" y="771221"/>
            <a:ext cx="527657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Слез с коня. Посмотрел на просторы широкие, реки глубокие. Залюбовался этой красотой и повелел:</a:t>
            </a: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72788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1E7199-7AC0-4C09-870E-6155ABDE16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07" y="198784"/>
            <a:ext cx="4785238" cy="363224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9D90E1-116E-46CF-9DB7-F438B03FE1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376" y="1686259"/>
            <a:ext cx="6437376" cy="4821746"/>
          </a:xfrm>
          <a:prstGeom prst="rect">
            <a:avLst/>
          </a:prstGeom>
          <a:ln>
            <a:solidFill>
              <a:srgbClr val="FFC000"/>
            </a:solidFill>
          </a:ln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AC2A8D1-60A2-44D0-8E88-4237E277CE55}"/>
              </a:ext>
            </a:extLst>
          </p:cNvPr>
          <p:cNvSpPr/>
          <p:nvPr/>
        </p:nvSpPr>
        <p:spPr>
          <a:xfrm>
            <a:off x="7253609" y="0"/>
            <a:ext cx="34626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Огородил Юрий Долгорукий поселение крепкой деревянной стеной и окружил рвом.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6510B53-DA78-42CD-912A-CD6D79E3389D}"/>
              </a:ext>
            </a:extLst>
          </p:cNvPr>
          <p:cNvSpPr/>
          <p:nvPr/>
        </p:nvSpPr>
        <p:spPr>
          <a:xfrm>
            <a:off x="70099" y="4177707"/>
            <a:ext cx="50670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«Быть граду (городу) на этом месте!»  И обозначил местность «</a:t>
            </a:r>
            <a:r>
              <a:rPr lang="ru-RU" sz="2400" b="1" dirty="0" err="1"/>
              <a:t>Москов</a:t>
            </a:r>
            <a:r>
              <a:rPr lang="ru-RU" sz="24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537321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522640-5E2F-47D4-96C7-511DA9A2AA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97" y="159643"/>
            <a:ext cx="5978164" cy="3358652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8204075-8245-421B-908C-7AC3FB8D6D80}"/>
              </a:ext>
            </a:extLst>
          </p:cNvPr>
          <p:cNvSpPr/>
          <p:nvPr/>
        </p:nvSpPr>
        <p:spPr>
          <a:xfrm>
            <a:off x="119268" y="3949148"/>
            <a:ext cx="59767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Это была первая крепость «городище» (</a:t>
            </a:r>
            <a:r>
              <a:rPr lang="ru-RU" sz="2400" b="1" dirty="0" err="1"/>
              <a:t>кремник</a:t>
            </a:r>
            <a:r>
              <a:rPr lang="ru-RU" sz="2400" b="1" dirty="0"/>
              <a:t>). </a:t>
            </a:r>
          </a:p>
          <a:p>
            <a:pPr algn="ctr"/>
            <a:r>
              <a:rPr lang="ru-RU" sz="2400" b="1" dirty="0"/>
              <a:t>Так и появилась наша любимая Москва.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6C446A-06FA-4EFB-BE87-C8BFB95AF3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969" y="2931968"/>
            <a:ext cx="5484205" cy="3691981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51E7877-B1DA-4B3B-A465-5FD7126BF2B8}"/>
              </a:ext>
            </a:extLst>
          </p:cNvPr>
          <p:cNvSpPr/>
          <p:nvPr/>
        </p:nvSpPr>
        <p:spPr>
          <a:xfrm>
            <a:off x="6361968" y="345476"/>
            <a:ext cx="55967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Теперь это место, на Боровицком холме, называют Московский Кремль. А в честь основателя нашего города, князя Юрия Долгорукого, в самом центре Москвы (на Тверской улице) поставили памятник. </a:t>
            </a:r>
          </a:p>
        </p:txBody>
      </p:sp>
    </p:spTree>
    <p:extLst>
      <p:ext uri="{BB962C8B-B14F-4D97-AF65-F5344CB8AC3E}">
        <p14:creationId xmlns:p14="http://schemas.microsoft.com/office/powerpoint/2010/main" val="2396765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18808EF-623C-4852-BD54-AB27270E4423}"/>
              </a:ext>
            </a:extLst>
          </p:cNvPr>
          <p:cNvSpPr/>
          <p:nvPr/>
        </p:nvSpPr>
        <p:spPr>
          <a:xfrm>
            <a:off x="582787" y="407628"/>
            <a:ext cx="113839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Богата Москва достопримечательностями, красивыми местами, заслуживающими особого внимания.  Но об этом, ПОДРОБНО, мы поговорим с вами позже. </a:t>
            </a:r>
          </a:p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Город растет, меняется. И только историю не изменить. Она вечна!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41316D-5CF6-491D-9F30-AD1999BF1B3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081" y="2536127"/>
            <a:ext cx="6072774" cy="3796223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6594473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186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2021-06-01T11:32:43Z</dcterms:created>
  <dcterms:modified xsi:type="dcterms:W3CDTF">2021-06-01T11:33:33Z</dcterms:modified>
</cp:coreProperties>
</file>