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sldIdLst>
    <p:sldId id="257" r:id="rId2"/>
    <p:sldId id="272" r:id="rId3"/>
    <p:sldId id="258" r:id="rId4"/>
    <p:sldId id="273" r:id="rId5"/>
    <p:sldId id="261" r:id="rId6"/>
    <p:sldId id="269" r:id="rId7"/>
    <p:sldId id="270" r:id="rId8"/>
    <p:sldId id="264" r:id="rId9"/>
    <p:sldId id="276" r:id="rId10"/>
    <p:sldId id="27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7" autoAdjust="0"/>
    <p:restoredTop sz="94581" autoAdjust="0"/>
  </p:normalViewPr>
  <p:slideViewPr>
    <p:cSldViewPr>
      <p:cViewPr varScale="1">
        <p:scale>
          <a:sx n="67" d="100"/>
          <a:sy n="67" d="100"/>
        </p:scale>
        <p:origin x="528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6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6387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388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6389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0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1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2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3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4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5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6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7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8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399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400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6401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2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3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4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5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6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7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8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09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0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1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2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3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4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5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6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7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18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419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6420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1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2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3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4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5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6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7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8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29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0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1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2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3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4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5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6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437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6438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39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0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1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2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3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444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6445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6446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7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8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449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6450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6451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6452" name="Rectangle 68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6453" name="Rectangle 6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6454" name="Rectangle 7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9F29D054-748D-403D-B83F-AB4331CA832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AB003-F6BA-4A64-8EDF-8EFADF75BB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8866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7B21D8-5AD8-426C-B033-229D907EE0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1435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8AB3F8-93FA-4FC1-98F0-7DC34D2AA1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45318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BF9B9-7336-4E9A-B5F2-5966E7AD11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5415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D5E723-9B0F-4466-B978-C1742718FAB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3101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F9558-AB29-4CEA-97DF-2740FCCE31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4242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B3BD4-02A0-48D0-8686-0347731EA55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31288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106956-AE37-4D27-8AF7-D5700F5E837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24791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DB03A4-DC0E-4E6B-B9CE-7CBC1E583F6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1837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549C81-CCC5-4568-8541-444BDCC6ACB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9161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>
              <a:gd name="T0" fmla="*/ 0 w 179"/>
              <a:gd name="T1" fmla="*/ 132 h 132"/>
              <a:gd name="T2" fmla="*/ 29 w 179"/>
              <a:gd name="T3" fmla="*/ 132 h 132"/>
              <a:gd name="T4" fmla="*/ 77 w 179"/>
              <a:gd name="T5" fmla="*/ 108 h 132"/>
              <a:gd name="T6" fmla="*/ 119 w 179"/>
              <a:gd name="T7" fmla="*/ 78 h 132"/>
              <a:gd name="T8" fmla="*/ 155 w 179"/>
              <a:gd name="T9" fmla="*/ 48 h 132"/>
              <a:gd name="T10" fmla="*/ 179 w 179"/>
              <a:gd name="T11" fmla="*/ 12 h 132"/>
              <a:gd name="T12" fmla="*/ 173 w 179"/>
              <a:gd name="T13" fmla="*/ 6 h 132"/>
              <a:gd name="T14" fmla="*/ 167 w 179"/>
              <a:gd name="T15" fmla="*/ 0 h 132"/>
              <a:gd name="T16" fmla="*/ 137 w 179"/>
              <a:gd name="T17" fmla="*/ 42 h 132"/>
              <a:gd name="T18" fmla="*/ 101 w 179"/>
              <a:gd name="T19" fmla="*/ 78 h 132"/>
              <a:gd name="T20" fmla="*/ 53 w 179"/>
              <a:gd name="T21" fmla="*/ 108 h 132"/>
              <a:gd name="T22" fmla="*/ 0 w 179"/>
              <a:gd name="T23" fmla="*/ 132 h 132"/>
              <a:gd name="T24" fmla="*/ 0 w 179"/>
              <a:gd name="T25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15363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5364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365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15366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67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68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69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0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1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>
                  <a:gd name="T0" fmla="*/ 376 w 382"/>
                  <a:gd name="T1" fmla="*/ 12 h 161"/>
                  <a:gd name="T2" fmla="*/ 257 w 382"/>
                  <a:gd name="T3" fmla="*/ 24 h 161"/>
                  <a:gd name="T4" fmla="*/ 149 w 382"/>
                  <a:gd name="T5" fmla="*/ 54 h 161"/>
                  <a:gd name="T6" fmla="*/ 101 w 382"/>
                  <a:gd name="T7" fmla="*/ 77 h 161"/>
                  <a:gd name="T8" fmla="*/ 59 w 382"/>
                  <a:gd name="T9" fmla="*/ 101 h 161"/>
                  <a:gd name="T10" fmla="*/ 24 w 382"/>
                  <a:gd name="T11" fmla="*/ 131 h 161"/>
                  <a:gd name="T12" fmla="*/ 0 w 382"/>
                  <a:gd name="T13" fmla="*/ 161 h 161"/>
                  <a:gd name="T14" fmla="*/ 0 w 382"/>
                  <a:gd name="T15" fmla="*/ 137 h 161"/>
                  <a:gd name="T16" fmla="*/ 29 w 382"/>
                  <a:gd name="T17" fmla="*/ 107 h 161"/>
                  <a:gd name="T18" fmla="*/ 65 w 382"/>
                  <a:gd name="T19" fmla="*/ 83 h 161"/>
                  <a:gd name="T20" fmla="*/ 155 w 382"/>
                  <a:gd name="T21" fmla="*/ 36 h 161"/>
                  <a:gd name="T22" fmla="*/ 257 w 382"/>
                  <a:gd name="T23" fmla="*/ 12 h 161"/>
                  <a:gd name="T24" fmla="*/ 376 w 382"/>
                  <a:gd name="T25" fmla="*/ 0 h 161"/>
                  <a:gd name="T26" fmla="*/ 376 w 382"/>
                  <a:gd name="T27" fmla="*/ 0 h 161"/>
                  <a:gd name="T28" fmla="*/ 382 w 382"/>
                  <a:gd name="T29" fmla="*/ 0 h 161"/>
                  <a:gd name="T30" fmla="*/ 382 w 382"/>
                  <a:gd name="T31" fmla="*/ 12 h 161"/>
                  <a:gd name="T32" fmla="*/ 376 w 382"/>
                  <a:gd name="T33" fmla="*/ 12 h 161"/>
                  <a:gd name="T34" fmla="*/ 376 w 382"/>
                  <a:gd name="T35" fmla="*/ 12 h 161"/>
                  <a:gd name="T36" fmla="*/ 376 w 382"/>
                  <a:gd name="T37" fmla="*/ 12 h 1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2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>
                  <a:gd name="T0" fmla="*/ 257 w 443"/>
                  <a:gd name="T1" fmla="*/ 54 h 66"/>
                  <a:gd name="T2" fmla="*/ 353 w 443"/>
                  <a:gd name="T3" fmla="*/ 48 h 66"/>
                  <a:gd name="T4" fmla="*/ 443 w 443"/>
                  <a:gd name="T5" fmla="*/ 24 h 66"/>
                  <a:gd name="T6" fmla="*/ 443 w 443"/>
                  <a:gd name="T7" fmla="*/ 36 h 66"/>
                  <a:gd name="T8" fmla="*/ 353 w 443"/>
                  <a:gd name="T9" fmla="*/ 60 h 66"/>
                  <a:gd name="T10" fmla="*/ 257 w 443"/>
                  <a:gd name="T11" fmla="*/ 66 h 66"/>
                  <a:gd name="T12" fmla="*/ 186 w 443"/>
                  <a:gd name="T13" fmla="*/ 60 h 66"/>
                  <a:gd name="T14" fmla="*/ 120 w 443"/>
                  <a:gd name="T15" fmla="*/ 48 h 66"/>
                  <a:gd name="T16" fmla="*/ 60 w 443"/>
                  <a:gd name="T17" fmla="*/ 36 h 66"/>
                  <a:gd name="T18" fmla="*/ 0 w 443"/>
                  <a:gd name="T19" fmla="*/ 12 h 66"/>
                  <a:gd name="T20" fmla="*/ 0 w 443"/>
                  <a:gd name="T21" fmla="*/ 0 h 66"/>
                  <a:gd name="T22" fmla="*/ 54 w 443"/>
                  <a:gd name="T23" fmla="*/ 24 h 66"/>
                  <a:gd name="T24" fmla="*/ 120 w 443"/>
                  <a:gd name="T25" fmla="*/ 36 h 66"/>
                  <a:gd name="T26" fmla="*/ 186 w 443"/>
                  <a:gd name="T27" fmla="*/ 48 h 66"/>
                  <a:gd name="T28" fmla="*/ 257 w 443"/>
                  <a:gd name="T29" fmla="*/ 54 h 66"/>
                  <a:gd name="T30" fmla="*/ 257 w 443"/>
                  <a:gd name="T31" fmla="*/ 54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3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>
                  <a:gd name="T0" fmla="*/ 12 w 89"/>
                  <a:gd name="T1" fmla="*/ 66 h 216"/>
                  <a:gd name="T2" fmla="*/ 18 w 89"/>
                  <a:gd name="T3" fmla="*/ 108 h 216"/>
                  <a:gd name="T4" fmla="*/ 36 w 89"/>
                  <a:gd name="T5" fmla="*/ 144 h 216"/>
                  <a:gd name="T6" fmla="*/ 60 w 89"/>
                  <a:gd name="T7" fmla="*/ 180 h 216"/>
                  <a:gd name="T8" fmla="*/ 89 w 89"/>
                  <a:gd name="T9" fmla="*/ 216 h 216"/>
                  <a:gd name="T10" fmla="*/ 72 w 89"/>
                  <a:gd name="T11" fmla="*/ 216 h 216"/>
                  <a:gd name="T12" fmla="*/ 42 w 89"/>
                  <a:gd name="T13" fmla="*/ 180 h 216"/>
                  <a:gd name="T14" fmla="*/ 18 w 89"/>
                  <a:gd name="T15" fmla="*/ 144 h 216"/>
                  <a:gd name="T16" fmla="*/ 6 w 89"/>
                  <a:gd name="T17" fmla="*/ 108 h 216"/>
                  <a:gd name="T18" fmla="*/ 0 w 89"/>
                  <a:gd name="T19" fmla="*/ 66 h 216"/>
                  <a:gd name="T20" fmla="*/ 0 w 89"/>
                  <a:gd name="T21" fmla="*/ 30 h 216"/>
                  <a:gd name="T22" fmla="*/ 12 w 89"/>
                  <a:gd name="T23" fmla="*/ 0 h 216"/>
                  <a:gd name="T24" fmla="*/ 30 w 89"/>
                  <a:gd name="T25" fmla="*/ 0 h 216"/>
                  <a:gd name="T26" fmla="*/ 18 w 89"/>
                  <a:gd name="T27" fmla="*/ 30 h 216"/>
                  <a:gd name="T28" fmla="*/ 12 w 89"/>
                  <a:gd name="T29" fmla="*/ 66 h 216"/>
                  <a:gd name="T30" fmla="*/ 12 w 89"/>
                  <a:gd name="T31" fmla="*/ 66 h 2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4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>
                  <a:gd name="T0" fmla="*/ 382 w 747"/>
                  <a:gd name="T1" fmla="*/ 443 h 461"/>
                  <a:gd name="T2" fmla="*/ 311 w 747"/>
                  <a:gd name="T3" fmla="*/ 437 h 461"/>
                  <a:gd name="T4" fmla="*/ 245 w 747"/>
                  <a:gd name="T5" fmla="*/ 425 h 461"/>
                  <a:gd name="T6" fmla="*/ 185 w 747"/>
                  <a:gd name="T7" fmla="*/ 407 h 461"/>
                  <a:gd name="T8" fmla="*/ 131 w 747"/>
                  <a:gd name="T9" fmla="*/ 383 h 461"/>
                  <a:gd name="T10" fmla="*/ 83 w 747"/>
                  <a:gd name="T11" fmla="*/ 347 h 461"/>
                  <a:gd name="T12" fmla="*/ 53 w 747"/>
                  <a:gd name="T13" fmla="*/ 311 h 461"/>
                  <a:gd name="T14" fmla="*/ 30 w 747"/>
                  <a:gd name="T15" fmla="*/ 269 h 461"/>
                  <a:gd name="T16" fmla="*/ 24 w 747"/>
                  <a:gd name="T17" fmla="*/ 227 h 461"/>
                  <a:gd name="T18" fmla="*/ 30 w 747"/>
                  <a:gd name="T19" fmla="*/ 185 h 461"/>
                  <a:gd name="T20" fmla="*/ 53 w 747"/>
                  <a:gd name="T21" fmla="*/ 143 h 461"/>
                  <a:gd name="T22" fmla="*/ 83 w 747"/>
                  <a:gd name="T23" fmla="*/ 107 h 461"/>
                  <a:gd name="T24" fmla="*/ 131 w 747"/>
                  <a:gd name="T25" fmla="*/ 77 h 461"/>
                  <a:gd name="T26" fmla="*/ 185 w 747"/>
                  <a:gd name="T27" fmla="*/ 47 h 461"/>
                  <a:gd name="T28" fmla="*/ 245 w 747"/>
                  <a:gd name="T29" fmla="*/ 30 h 461"/>
                  <a:gd name="T30" fmla="*/ 311 w 747"/>
                  <a:gd name="T31" fmla="*/ 18 h 461"/>
                  <a:gd name="T32" fmla="*/ 382 w 747"/>
                  <a:gd name="T33" fmla="*/ 12 h 461"/>
                  <a:gd name="T34" fmla="*/ 478 w 747"/>
                  <a:gd name="T35" fmla="*/ 18 h 461"/>
                  <a:gd name="T36" fmla="*/ 562 w 747"/>
                  <a:gd name="T37" fmla="*/ 41 h 461"/>
                  <a:gd name="T38" fmla="*/ 562 w 747"/>
                  <a:gd name="T39" fmla="*/ 36 h 461"/>
                  <a:gd name="T40" fmla="*/ 562 w 747"/>
                  <a:gd name="T41" fmla="*/ 30 h 461"/>
                  <a:gd name="T42" fmla="*/ 478 w 747"/>
                  <a:gd name="T43" fmla="*/ 6 h 461"/>
                  <a:gd name="T44" fmla="*/ 382 w 747"/>
                  <a:gd name="T45" fmla="*/ 0 h 461"/>
                  <a:gd name="T46" fmla="*/ 305 w 747"/>
                  <a:gd name="T47" fmla="*/ 6 h 461"/>
                  <a:gd name="T48" fmla="*/ 233 w 747"/>
                  <a:gd name="T49" fmla="*/ 18 h 461"/>
                  <a:gd name="T50" fmla="*/ 167 w 747"/>
                  <a:gd name="T51" fmla="*/ 41 h 461"/>
                  <a:gd name="T52" fmla="*/ 113 w 747"/>
                  <a:gd name="T53" fmla="*/ 65 h 461"/>
                  <a:gd name="T54" fmla="*/ 65 w 747"/>
                  <a:gd name="T55" fmla="*/ 101 h 461"/>
                  <a:gd name="T56" fmla="*/ 30 w 747"/>
                  <a:gd name="T57" fmla="*/ 137 h 461"/>
                  <a:gd name="T58" fmla="*/ 6 w 747"/>
                  <a:gd name="T59" fmla="*/ 179 h 461"/>
                  <a:gd name="T60" fmla="*/ 0 w 747"/>
                  <a:gd name="T61" fmla="*/ 227 h 461"/>
                  <a:gd name="T62" fmla="*/ 6 w 747"/>
                  <a:gd name="T63" fmla="*/ 275 h 461"/>
                  <a:gd name="T64" fmla="*/ 30 w 747"/>
                  <a:gd name="T65" fmla="*/ 317 h 461"/>
                  <a:gd name="T66" fmla="*/ 65 w 747"/>
                  <a:gd name="T67" fmla="*/ 359 h 461"/>
                  <a:gd name="T68" fmla="*/ 113 w 747"/>
                  <a:gd name="T69" fmla="*/ 395 h 461"/>
                  <a:gd name="T70" fmla="*/ 167 w 747"/>
                  <a:gd name="T71" fmla="*/ 419 h 461"/>
                  <a:gd name="T72" fmla="*/ 233 w 747"/>
                  <a:gd name="T73" fmla="*/ 443 h 461"/>
                  <a:gd name="T74" fmla="*/ 305 w 747"/>
                  <a:gd name="T75" fmla="*/ 455 h 461"/>
                  <a:gd name="T76" fmla="*/ 382 w 747"/>
                  <a:gd name="T77" fmla="*/ 461 h 461"/>
                  <a:gd name="T78" fmla="*/ 448 w 747"/>
                  <a:gd name="T79" fmla="*/ 455 h 461"/>
                  <a:gd name="T80" fmla="*/ 508 w 747"/>
                  <a:gd name="T81" fmla="*/ 449 h 461"/>
                  <a:gd name="T82" fmla="*/ 609 w 747"/>
                  <a:gd name="T83" fmla="*/ 413 h 461"/>
                  <a:gd name="T84" fmla="*/ 657 w 747"/>
                  <a:gd name="T85" fmla="*/ 389 h 461"/>
                  <a:gd name="T86" fmla="*/ 693 w 747"/>
                  <a:gd name="T87" fmla="*/ 359 h 461"/>
                  <a:gd name="T88" fmla="*/ 723 w 747"/>
                  <a:gd name="T89" fmla="*/ 329 h 461"/>
                  <a:gd name="T90" fmla="*/ 747 w 747"/>
                  <a:gd name="T91" fmla="*/ 293 h 461"/>
                  <a:gd name="T92" fmla="*/ 741 w 747"/>
                  <a:gd name="T93" fmla="*/ 287 h 461"/>
                  <a:gd name="T94" fmla="*/ 729 w 747"/>
                  <a:gd name="T95" fmla="*/ 281 h 461"/>
                  <a:gd name="T96" fmla="*/ 711 w 747"/>
                  <a:gd name="T97" fmla="*/ 317 h 461"/>
                  <a:gd name="T98" fmla="*/ 681 w 747"/>
                  <a:gd name="T99" fmla="*/ 347 h 461"/>
                  <a:gd name="T100" fmla="*/ 645 w 747"/>
                  <a:gd name="T101" fmla="*/ 377 h 461"/>
                  <a:gd name="T102" fmla="*/ 604 w 747"/>
                  <a:gd name="T103" fmla="*/ 401 h 461"/>
                  <a:gd name="T104" fmla="*/ 502 w 747"/>
                  <a:gd name="T105" fmla="*/ 431 h 461"/>
                  <a:gd name="T106" fmla="*/ 442 w 747"/>
                  <a:gd name="T107" fmla="*/ 443 h 461"/>
                  <a:gd name="T108" fmla="*/ 382 w 747"/>
                  <a:gd name="T109" fmla="*/ 443 h 461"/>
                  <a:gd name="T110" fmla="*/ 382 w 747"/>
                  <a:gd name="T111" fmla="*/ 44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5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>
                  <a:gd name="T0" fmla="*/ 0 w 96"/>
                  <a:gd name="T1" fmla="*/ 0 h 30"/>
                  <a:gd name="T2" fmla="*/ 0 w 96"/>
                  <a:gd name="T3" fmla="*/ 12 h 30"/>
                  <a:gd name="T4" fmla="*/ 48 w 96"/>
                  <a:gd name="T5" fmla="*/ 18 h 30"/>
                  <a:gd name="T6" fmla="*/ 96 w 96"/>
                  <a:gd name="T7" fmla="*/ 30 h 30"/>
                  <a:gd name="T8" fmla="*/ 96 w 96"/>
                  <a:gd name="T9" fmla="*/ 24 h 30"/>
                  <a:gd name="T10" fmla="*/ 96 w 96"/>
                  <a:gd name="T11" fmla="*/ 18 h 30"/>
                  <a:gd name="T12" fmla="*/ 48 w 96"/>
                  <a:gd name="T13" fmla="*/ 12 h 30"/>
                  <a:gd name="T14" fmla="*/ 0 w 96"/>
                  <a:gd name="T15" fmla="*/ 0 h 30"/>
                  <a:gd name="T16" fmla="*/ 0 w 96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6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377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15378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79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0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1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2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3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4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5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6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>
                  <a:gd name="T0" fmla="*/ 6 w 448"/>
                  <a:gd name="T1" fmla="*/ 6 h 186"/>
                  <a:gd name="T2" fmla="*/ 78 w 448"/>
                  <a:gd name="T3" fmla="*/ 12 h 186"/>
                  <a:gd name="T4" fmla="*/ 150 w 448"/>
                  <a:gd name="T5" fmla="*/ 18 h 186"/>
                  <a:gd name="T6" fmla="*/ 215 w 448"/>
                  <a:gd name="T7" fmla="*/ 36 h 186"/>
                  <a:gd name="T8" fmla="*/ 275 w 448"/>
                  <a:gd name="T9" fmla="*/ 60 h 186"/>
                  <a:gd name="T10" fmla="*/ 329 w 448"/>
                  <a:gd name="T11" fmla="*/ 84 h 186"/>
                  <a:gd name="T12" fmla="*/ 377 w 448"/>
                  <a:gd name="T13" fmla="*/ 114 h 186"/>
                  <a:gd name="T14" fmla="*/ 419 w 448"/>
                  <a:gd name="T15" fmla="*/ 150 h 186"/>
                  <a:gd name="T16" fmla="*/ 448 w 448"/>
                  <a:gd name="T17" fmla="*/ 186 h 186"/>
                  <a:gd name="T18" fmla="*/ 448 w 448"/>
                  <a:gd name="T19" fmla="*/ 162 h 186"/>
                  <a:gd name="T20" fmla="*/ 413 w 448"/>
                  <a:gd name="T21" fmla="*/ 126 h 186"/>
                  <a:gd name="T22" fmla="*/ 371 w 448"/>
                  <a:gd name="T23" fmla="*/ 96 h 186"/>
                  <a:gd name="T24" fmla="*/ 323 w 448"/>
                  <a:gd name="T25" fmla="*/ 66 h 186"/>
                  <a:gd name="T26" fmla="*/ 269 w 448"/>
                  <a:gd name="T27" fmla="*/ 48 h 186"/>
                  <a:gd name="T28" fmla="*/ 144 w 448"/>
                  <a:gd name="T29" fmla="*/ 12 h 186"/>
                  <a:gd name="T30" fmla="*/ 78 w 448"/>
                  <a:gd name="T31" fmla="*/ 6 h 186"/>
                  <a:gd name="T32" fmla="*/ 6 w 448"/>
                  <a:gd name="T33" fmla="*/ 0 h 186"/>
                  <a:gd name="T34" fmla="*/ 0 w 448"/>
                  <a:gd name="T35" fmla="*/ 0 h 186"/>
                  <a:gd name="T36" fmla="*/ 0 w 448"/>
                  <a:gd name="T37" fmla="*/ 0 h 186"/>
                  <a:gd name="T38" fmla="*/ 0 w 448"/>
                  <a:gd name="T39" fmla="*/ 6 h 186"/>
                  <a:gd name="T40" fmla="*/ 0 w 448"/>
                  <a:gd name="T41" fmla="*/ 6 h 186"/>
                  <a:gd name="T42" fmla="*/ 6 w 448"/>
                  <a:gd name="T43" fmla="*/ 6 h 186"/>
                  <a:gd name="T44" fmla="*/ 6 w 448"/>
                  <a:gd name="T45" fmla="*/ 6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7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>
                  <a:gd name="T0" fmla="*/ 23 w 890"/>
                  <a:gd name="T1" fmla="*/ 276 h 462"/>
                  <a:gd name="T2" fmla="*/ 29 w 890"/>
                  <a:gd name="T3" fmla="*/ 222 h 462"/>
                  <a:gd name="T4" fmla="*/ 59 w 890"/>
                  <a:gd name="T5" fmla="*/ 174 h 462"/>
                  <a:gd name="T6" fmla="*/ 95 w 890"/>
                  <a:gd name="T7" fmla="*/ 132 h 462"/>
                  <a:gd name="T8" fmla="*/ 149 w 890"/>
                  <a:gd name="T9" fmla="*/ 96 h 462"/>
                  <a:gd name="T10" fmla="*/ 209 w 890"/>
                  <a:gd name="T11" fmla="*/ 60 h 462"/>
                  <a:gd name="T12" fmla="*/ 281 w 890"/>
                  <a:gd name="T13" fmla="*/ 36 h 462"/>
                  <a:gd name="T14" fmla="*/ 364 w 890"/>
                  <a:gd name="T15" fmla="*/ 24 h 462"/>
                  <a:gd name="T16" fmla="*/ 448 w 890"/>
                  <a:gd name="T17" fmla="*/ 18 h 462"/>
                  <a:gd name="T18" fmla="*/ 532 w 890"/>
                  <a:gd name="T19" fmla="*/ 24 h 462"/>
                  <a:gd name="T20" fmla="*/ 609 w 890"/>
                  <a:gd name="T21" fmla="*/ 36 h 462"/>
                  <a:gd name="T22" fmla="*/ 681 w 890"/>
                  <a:gd name="T23" fmla="*/ 60 h 462"/>
                  <a:gd name="T24" fmla="*/ 741 w 890"/>
                  <a:gd name="T25" fmla="*/ 96 h 462"/>
                  <a:gd name="T26" fmla="*/ 795 w 890"/>
                  <a:gd name="T27" fmla="*/ 132 h 462"/>
                  <a:gd name="T28" fmla="*/ 831 w 890"/>
                  <a:gd name="T29" fmla="*/ 174 h 462"/>
                  <a:gd name="T30" fmla="*/ 861 w 890"/>
                  <a:gd name="T31" fmla="*/ 222 h 462"/>
                  <a:gd name="T32" fmla="*/ 867 w 890"/>
                  <a:gd name="T33" fmla="*/ 276 h 462"/>
                  <a:gd name="T34" fmla="*/ 855 w 890"/>
                  <a:gd name="T35" fmla="*/ 330 h 462"/>
                  <a:gd name="T36" fmla="*/ 831 w 890"/>
                  <a:gd name="T37" fmla="*/ 378 h 462"/>
                  <a:gd name="T38" fmla="*/ 783 w 890"/>
                  <a:gd name="T39" fmla="*/ 426 h 462"/>
                  <a:gd name="T40" fmla="*/ 723 w 890"/>
                  <a:gd name="T41" fmla="*/ 462 h 462"/>
                  <a:gd name="T42" fmla="*/ 765 w 890"/>
                  <a:gd name="T43" fmla="*/ 462 h 462"/>
                  <a:gd name="T44" fmla="*/ 819 w 890"/>
                  <a:gd name="T45" fmla="*/ 426 h 462"/>
                  <a:gd name="T46" fmla="*/ 855 w 890"/>
                  <a:gd name="T47" fmla="*/ 378 h 462"/>
                  <a:gd name="T48" fmla="*/ 884 w 890"/>
                  <a:gd name="T49" fmla="*/ 330 h 462"/>
                  <a:gd name="T50" fmla="*/ 890 w 890"/>
                  <a:gd name="T51" fmla="*/ 276 h 462"/>
                  <a:gd name="T52" fmla="*/ 884 w 890"/>
                  <a:gd name="T53" fmla="*/ 222 h 462"/>
                  <a:gd name="T54" fmla="*/ 855 w 890"/>
                  <a:gd name="T55" fmla="*/ 168 h 462"/>
                  <a:gd name="T56" fmla="*/ 813 w 890"/>
                  <a:gd name="T57" fmla="*/ 120 h 462"/>
                  <a:gd name="T58" fmla="*/ 759 w 890"/>
                  <a:gd name="T59" fmla="*/ 84 h 462"/>
                  <a:gd name="T60" fmla="*/ 693 w 890"/>
                  <a:gd name="T61" fmla="*/ 48 h 462"/>
                  <a:gd name="T62" fmla="*/ 621 w 890"/>
                  <a:gd name="T63" fmla="*/ 24 h 462"/>
                  <a:gd name="T64" fmla="*/ 538 w 890"/>
                  <a:gd name="T65" fmla="*/ 6 h 462"/>
                  <a:gd name="T66" fmla="*/ 448 w 890"/>
                  <a:gd name="T67" fmla="*/ 0 h 462"/>
                  <a:gd name="T68" fmla="*/ 358 w 890"/>
                  <a:gd name="T69" fmla="*/ 6 h 462"/>
                  <a:gd name="T70" fmla="*/ 275 w 890"/>
                  <a:gd name="T71" fmla="*/ 24 h 462"/>
                  <a:gd name="T72" fmla="*/ 197 w 890"/>
                  <a:gd name="T73" fmla="*/ 48 h 462"/>
                  <a:gd name="T74" fmla="*/ 131 w 890"/>
                  <a:gd name="T75" fmla="*/ 84 h 462"/>
                  <a:gd name="T76" fmla="*/ 77 w 890"/>
                  <a:gd name="T77" fmla="*/ 120 h 462"/>
                  <a:gd name="T78" fmla="*/ 35 w 890"/>
                  <a:gd name="T79" fmla="*/ 168 h 462"/>
                  <a:gd name="T80" fmla="*/ 12 w 890"/>
                  <a:gd name="T81" fmla="*/ 222 h 462"/>
                  <a:gd name="T82" fmla="*/ 0 w 890"/>
                  <a:gd name="T83" fmla="*/ 276 h 462"/>
                  <a:gd name="T84" fmla="*/ 6 w 890"/>
                  <a:gd name="T85" fmla="*/ 330 h 462"/>
                  <a:gd name="T86" fmla="*/ 35 w 890"/>
                  <a:gd name="T87" fmla="*/ 378 h 462"/>
                  <a:gd name="T88" fmla="*/ 71 w 890"/>
                  <a:gd name="T89" fmla="*/ 426 h 462"/>
                  <a:gd name="T90" fmla="*/ 125 w 890"/>
                  <a:gd name="T91" fmla="*/ 462 h 462"/>
                  <a:gd name="T92" fmla="*/ 167 w 890"/>
                  <a:gd name="T93" fmla="*/ 462 h 462"/>
                  <a:gd name="T94" fmla="*/ 107 w 890"/>
                  <a:gd name="T95" fmla="*/ 426 h 462"/>
                  <a:gd name="T96" fmla="*/ 59 w 890"/>
                  <a:gd name="T97" fmla="*/ 378 h 462"/>
                  <a:gd name="T98" fmla="*/ 35 w 890"/>
                  <a:gd name="T99" fmla="*/ 330 h 462"/>
                  <a:gd name="T100" fmla="*/ 23 w 890"/>
                  <a:gd name="T101" fmla="*/ 276 h 462"/>
                  <a:gd name="T102" fmla="*/ 23 w 890"/>
                  <a:gd name="T103" fmla="*/ 276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8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>
                  <a:gd name="T0" fmla="*/ 18 w 406"/>
                  <a:gd name="T1" fmla="*/ 300 h 486"/>
                  <a:gd name="T2" fmla="*/ 24 w 406"/>
                  <a:gd name="T3" fmla="*/ 246 h 486"/>
                  <a:gd name="T4" fmla="*/ 48 w 406"/>
                  <a:gd name="T5" fmla="*/ 198 h 486"/>
                  <a:gd name="T6" fmla="*/ 83 w 406"/>
                  <a:gd name="T7" fmla="*/ 150 h 486"/>
                  <a:gd name="T8" fmla="*/ 131 w 406"/>
                  <a:gd name="T9" fmla="*/ 108 h 486"/>
                  <a:gd name="T10" fmla="*/ 185 w 406"/>
                  <a:gd name="T11" fmla="*/ 72 h 486"/>
                  <a:gd name="T12" fmla="*/ 251 w 406"/>
                  <a:gd name="T13" fmla="*/ 42 h 486"/>
                  <a:gd name="T14" fmla="*/ 329 w 406"/>
                  <a:gd name="T15" fmla="*/ 24 h 486"/>
                  <a:gd name="T16" fmla="*/ 406 w 406"/>
                  <a:gd name="T17" fmla="*/ 6 h 486"/>
                  <a:gd name="T18" fmla="*/ 406 w 406"/>
                  <a:gd name="T19" fmla="*/ 0 h 486"/>
                  <a:gd name="T20" fmla="*/ 323 w 406"/>
                  <a:gd name="T21" fmla="*/ 12 h 486"/>
                  <a:gd name="T22" fmla="*/ 245 w 406"/>
                  <a:gd name="T23" fmla="*/ 36 h 486"/>
                  <a:gd name="T24" fmla="*/ 179 w 406"/>
                  <a:gd name="T25" fmla="*/ 66 h 486"/>
                  <a:gd name="T26" fmla="*/ 119 w 406"/>
                  <a:gd name="T27" fmla="*/ 102 h 486"/>
                  <a:gd name="T28" fmla="*/ 72 w 406"/>
                  <a:gd name="T29" fmla="*/ 144 h 486"/>
                  <a:gd name="T30" fmla="*/ 30 w 406"/>
                  <a:gd name="T31" fmla="*/ 192 h 486"/>
                  <a:gd name="T32" fmla="*/ 6 w 406"/>
                  <a:gd name="T33" fmla="*/ 246 h 486"/>
                  <a:gd name="T34" fmla="*/ 0 w 406"/>
                  <a:gd name="T35" fmla="*/ 300 h 486"/>
                  <a:gd name="T36" fmla="*/ 6 w 406"/>
                  <a:gd name="T37" fmla="*/ 348 h 486"/>
                  <a:gd name="T38" fmla="*/ 30 w 406"/>
                  <a:gd name="T39" fmla="*/ 396 h 486"/>
                  <a:gd name="T40" fmla="*/ 66 w 406"/>
                  <a:gd name="T41" fmla="*/ 444 h 486"/>
                  <a:gd name="T42" fmla="*/ 107 w 406"/>
                  <a:gd name="T43" fmla="*/ 486 h 486"/>
                  <a:gd name="T44" fmla="*/ 131 w 406"/>
                  <a:gd name="T45" fmla="*/ 486 h 486"/>
                  <a:gd name="T46" fmla="*/ 83 w 406"/>
                  <a:gd name="T47" fmla="*/ 450 h 486"/>
                  <a:gd name="T48" fmla="*/ 48 w 406"/>
                  <a:gd name="T49" fmla="*/ 402 h 486"/>
                  <a:gd name="T50" fmla="*/ 24 w 406"/>
                  <a:gd name="T51" fmla="*/ 354 h 486"/>
                  <a:gd name="T52" fmla="*/ 18 w 406"/>
                  <a:gd name="T53" fmla="*/ 300 h 486"/>
                  <a:gd name="T54" fmla="*/ 18 w 406"/>
                  <a:gd name="T55" fmla="*/ 300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89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>
                  <a:gd name="T0" fmla="*/ 89 w 107"/>
                  <a:gd name="T1" fmla="*/ 84 h 252"/>
                  <a:gd name="T2" fmla="*/ 83 w 107"/>
                  <a:gd name="T3" fmla="*/ 132 h 252"/>
                  <a:gd name="T4" fmla="*/ 65 w 107"/>
                  <a:gd name="T5" fmla="*/ 174 h 252"/>
                  <a:gd name="T6" fmla="*/ 36 w 107"/>
                  <a:gd name="T7" fmla="*/ 216 h 252"/>
                  <a:gd name="T8" fmla="*/ 0 w 107"/>
                  <a:gd name="T9" fmla="*/ 252 h 252"/>
                  <a:gd name="T10" fmla="*/ 18 w 107"/>
                  <a:gd name="T11" fmla="*/ 252 h 252"/>
                  <a:gd name="T12" fmla="*/ 53 w 107"/>
                  <a:gd name="T13" fmla="*/ 216 h 252"/>
                  <a:gd name="T14" fmla="*/ 83 w 107"/>
                  <a:gd name="T15" fmla="*/ 174 h 252"/>
                  <a:gd name="T16" fmla="*/ 101 w 107"/>
                  <a:gd name="T17" fmla="*/ 132 h 252"/>
                  <a:gd name="T18" fmla="*/ 107 w 107"/>
                  <a:gd name="T19" fmla="*/ 84 h 252"/>
                  <a:gd name="T20" fmla="*/ 101 w 107"/>
                  <a:gd name="T21" fmla="*/ 42 h 252"/>
                  <a:gd name="T22" fmla="*/ 89 w 107"/>
                  <a:gd name="T23" fmla="*/ 0 h 252"/>
                  <a:gd name="T24" fmla="*/ 65 w 107"/>
                  <a:gd name="T25" fmla="*/ 0 h 252"/>
                  <a:gd name="T26" fmla="*/ 83 w 107"/>
                  <a:gd name="T27" fmla="*/ 42 h 252"/>
                  <a:gd name="T28" fmla="*/ 89 w 107"/>
                  <a:gd name="T29" fmla="*/ 84 h 252"/>
                  <a:gd name="T30" fmla="*/ 89 w 107"/>
                  <a:gd name="T31" fmla="*/ 84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0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1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2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>
                  <a:gd name="T0" fmla="*/ 360 w 360"/>
                  <a:gd name="T1" fmla="*/ 365 h 563"/>
                  <a:gd name="T2" fmla="*/ 353 w 360"/>
                  <a:gd name="T3" fmla="*/ 305 h 563"/>
                  <a:gd name="T4" fmla="*/ 335 w 360"/>
                  <a:gd name="T5" fmla="*/ 251 h 563"/>
                  <a:gd name="T6" fmla="*/ 305 w 360"/>
                  <a:gd name="T7" fmla="*/ 204 h 563"/>
                  <a:gd name="T8" fmla="*/ 262 w 360"/>
                  <a:gd name="T9" fmla="*/ 156 h 563"/>
                  <a:gd name="T10" fmla="*/ 213 w 360"/>
                  <a:gd name="T11" fmla="*/ 108 h 563"/>
                  <a:gd name="T12" fmla="*/ 159 w 360"/>
                  <a:gd name="T13" fmla="*/ 66 h 563"/>
                  <a:gd name="T14" fmla="*/ 92 w 360"/>
                  <a:gd name="T15" fmla="*/ 30 h 563"/>
                  <a:gd name="T16" fmla="*/ 19 w 360"/>
                  <a:gd name="T17" fmla="*/ 0 h 563"/>
                  <a:gd name="T18" fmla="*/ 0 w 360"/>
                  <a:gd name="T19" fmla="*/ 12 h 563"/>
                  <a:gd name="T20" fmla="*/ 67 w 360"/>
                  <a:gd name="T21" fmla="*/ 42 h 563"/>
                  <a:gd name="T22" fmla="*/ 134 w 360"/>
                  <a:gd name="T23" fmla="*/ 78 h 563"/>
                  <a:gd name="T24" fmla="*/ 189 w 360"/>
                  <a:gd name="T25" fmla="*/ 114 h 563"/>
                  <a:gd name="T26" fmla="*/ 238 w 360"/>
                  <a:gd name="T27" fmla="*/ 162 h 563"/>
                  <a:gd name="T28" fmla="*/ 274 w 360"/>
                  <a:gd name="T29" fmla="*/ 210 h 563"/>
                  <a:gd name="T30" fmla="*/ 299 w 360"/>
                  <a:gd name="T31" fmla="*/ 257 h 563"/>
                  <a:gd name="T32" fmla="*/ 317 w 360"/>
                  <a:gd name="T33" fmla="*/ 311 h 563"/>
                  <a:gd name="T34" fmla="*/ 323 w 360"/>
                  <a:gd name="T35" fmla="*/ 365 h 563"/>
                  <a:gd name="T36" fmla="*/ 317 w 360"/>
                  <a:gd name="T37" fmla="*/ 419 h 563"/>
                  <a:gd name="T38" fmla="*/ 299 w 360"/>
                  <a:gd name="T39" fmla="*/ 467 h 563"/>
                  <a:gd name="T40" fmla="*/ 274 w 360"/>
                  <a:gd name="T41" fmla="*/ 515 h 563"/>
                  <a:gd name="T42" fmla="*/ 238 w 360"/>
                  <a:gd name="T43" fmla="*/ 563 h 563"/>
                  <a:gd name="T44" fmla="*/ 268 w 360"/>
                  <a:gd name="T45" fmla="*/ 563 h 563"/>
                  <a:gd name="T46" fmla="*/ 311 w 360"/>
                  <a:gd name="T47" fmla="*/ 515 h 563"/>
                  <a:gd name="T48" fmla="*/ 335 w 360"/>
                  <a:gd name="T49" fmla="*/ 467 h 563"/>
                  <a:gd name="T50" fmla="*/ 353 w 360"/>
                  <a:gd name="T51" fmla="*/ 419 h 563"/>
                  <a:gd name="T52" fmla="*/ 360 w 360"/>
                  <a:gd name="T53" fmla="*/ 365 h 563"/>
                  <a:gd name="T54" fmla="*/ 360 w 360"/>
                  <a:gd name="T55" fmla="*/ 365 h 5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3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>
                  <a:gd name="T0" fmla="*/ 1053 w 1078"/>
                  <a:gd name="T1" fmla="*/ 425 h 425"/>
                  <a:gd name="T2" fmla="*/ 1078 w 1078"/>
                  <a:gd name="T3" fmla="*/ 419 h 425"/>
                  <a:gd name="T4" fmla="*/ 1066 w 1078"/>
                  <a:gd name="T5" fmla="*/ 377 h 425"/>
                  <a:gd name="T6" fmla="*/ 1047 w 1078"/>
                  <a:gd name="T7" fmla="*/ 336 h 425"/>
                  <a:gd name="T8" fmla="*/ 986 w 1078"/>
                  <a:gd name="T9" fmla="*/ 252 h 425"/>
                  <a:gd name="T10" fmla="*/ 907 w 1078"/>
                  <a:gd name="T11" fmla="*/ 180 h 425"/>
                  <a:gd name="T12" fmla="*/ 810 w 1078"/>
                  <a:gd name="T13" fmla="*/ 120 h 425"/>
                  <a:gd name="T14" fmla="*/ 694 w 1078"/>
                  <a:gd name="T15" fmla="*/ 72 h 425"/>
                  <a:gd name="T16" fmla="*/ 560 w 1078"/>
                  <a:gd name="T17" fmla="*/ 30 h 425"/>
                  <a:gd name="T18" fmla="*/ 420 w 1078"/>
                  <a:gd name="T19" fmla="*/ 6 h 425"/>
                  <a:gd name="T20" fmla="*/ 268 w 1078"/>
                  <a:gd name="T21" fmla="*/ 0 h 425"/>
                  <a:gd name="T22" fmla="*/ 134 w 1078"/>
                  <a:gd name="T23" fmla="*/ 6 h 425"/>
                  <a:gd name="T24" fmla="*/ 0 w 1078"/>
                  <a:gd name="T25" fmla="*/ 24 h 425"/>
                  <a:gd name="T26" fmla="*/ 12 w 1078"/>
                  <a:gd name="T27" fmla="*/ 36 h 425"/>
                  <a:gd name="T28" fmla="*/ 134 w 1078"/>
                  <a:gd name="T29" fmla="*/ 18 h 425"/>
                  <a:gd name="T30" fmla="*/ 268 w 1078"/>
                  <a:gd name="T31" fmla="*/ 12 h 425"/>
                  <a:gd name="T32" fmla="*/ 420 w 1078"/>
                  <a:gd name="T33" fmla="*/ 18 h 425"/>
                  <a:gd name="T34" fmla="*/ 554 w 1078"/>
                  <a:gd name="T35" fmla="*/ 42 h 425"/>
                  <a:gd name="T36" fmla="*/ 682 w 1078"/>
                  <a:gd name="T37" fmla="*/ 84 h 425"/>
                  <a:gd name="T38" fmla="*/ 798 w 1078"/>
                  <a:gd name="T39" fmla="*/ 132 h 425"/>
                  <a:gd name="T40" fmla="*/ 895 w 1078"/>
                  <a:gd name="T41" fmla="*/ 192 h 425"/>
                  <a:gd name="T42" fmla="*/ 968 w 1078"/>
                  <a:gd name="T43" fmla="*/ 264 h 425"/>
                  <a:gd name="T44" fmla="*/ 999 w 1078"/>
                  <a:gd name="T45" fmla="*/ 300 h 425"/>
                  <a:gd name="T46" fmla="*/ 1023 w 1078"/>
                  <a:gd name="T47" fmla="*/ 342 h 425"/>
                  <a:gd name="T48" fmla="*/ 1041 w 1078"/>
                  <a:gd name="T49" fmla="*/ 383 h 425"/>
                  <a:gd name="T50" fmla="*/ 1053 w 1078"/>
                  <a:gd name="T51" fmla="*/ 425 h 425"/>
                  <a:gd name="T52" fmla="*/ 1053 w 1078"/>
                  <a:gd name="T53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4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>
                  <a:gd name="T0" fmla="*/ 0 w 98"/>
                  <a:gd name="T1" fmla="*/ 234 h 234"/>
                  <a:gd name="T2" fmla="*/ 25 w 98"/>
                  <a:gd name="T3" fmla="*/ 234 h 234"/>
                  <a:gd name="T4" fmla="*/ 55 w 98"/>
                  <a:gd name="T5" fmla="*/ 186 h 234"/>
                  <a:gd name="T6" fmla="*/ 80 w 98"/>
                  <a:gd name="T7" fmla="*/ 138 h 234"/>
                  <a:gd name="T8" fmla="*/ 92 w 98"/>
                  <a:gd name="T9" fmla="*/ 90 h 234"/>
                  <a:gd name="T10" fmla="*/ 98 w 98"/>
                  <a:gd name="T11" fmla="*/ 36 h 234"/>
                  <a:gd name="T12" fmla="*/ 98 w 98"/>
                  <a:gd name="T13" fmla="*/ 0 h 234"/>
                  <a:gd name="T14" fmla="*/ 74 w 98"/>
                  <a:gd name="T15" fmla="*/ 0 h 234"/>
                  <a:gd name="T16" fmla="*/ 74 w 98"/>
                  <a:gd name="T17" fmla="*/ 36 h 234"/>
                  <a:gd name="T18" fmla="*/ 67 w 98"/>
                  <a:gd name="T19" fmla="*/ 90 h 234"/>
                  <a:gd name="T20" fmla="*/ 55 w 98"/>
                  <a:gd name="T21" fmla="*/ 138 h 234"/>
                  <a:gd name="T22" fmla="*/ 31 w 98"/>
                  <a:gd name="T23" fmla="*/ 186 h 234"/>
                  <a:gd name="T24" fmla="*/ 0 w 98"/>
                  <a:gd name="T25" fmla="*/ 234 h 234"/>
                  <a:gd name="T26" fmla="*/ 0 w 98"/>
                  <a:gd name="T27" fmla="*/ 234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5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39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15397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>
                  <a:gd name="T0" fmla="*/ 484 w 1201"/>
                  <a:gd name="T1" fmla="*/ 6 h 731"/>
                  <a:gd name="T2" fmla="*/ 263 w 1201"/>
                  <a:gd name="T3" fmla="*/ 60 h 731"/>
                  <a:gd name="T4" fmla="*/ 101 w 1201"/>
                  <a:gd name="T5" fmla="*/ 162 h 731"/>
                  <a:gd name="T6" fmla="*/ 12 w 1201"/>
                  <a:gd name="T7" fmla="*/ 294 h 731"/>
                  <a:gd name="T8" fmla="*/ 0 w 1201"/>
                  <a:gd name="T9" fmla="*/ 366 h 731"/>
                  <a:gd name="T10" fmla="*/ 12 w 1201"/>
                  <a:gd name="T11" fmla="*/ 437 h 731"/>
                  <a:gd name="T12" fmla="*/ 101 w 1201"/>
                  <a:gd name="T13" fmla="*/ 569 h 731"/>
                  <a:gd name="T14" fmla="*/ 263 w 1201"/>
                  <a:gd name="T15" fmla="*/ 671 h 731"/>
                  <a:gd name="T16" fmla="*/ 484 w 1201"/>
                  <a:gd name="T17" fmla="*/ 725 h 731"/>
                  <a:gd name="T18" fmla="*/ 723 w 1201"/>
                  <a:gd name="T19" fmla="*/ 725 h 731"/>
                  <a:gd name="T20" fmla="*/ 938 w 1201"/>
                  <a:gd name="T21" fmla="*/ 671 h 731"/>
                  <a:gd name="T22" fmla="*/ 1100 w 1201"/>
                  <a:gd name="T23" fmla="*/ 569 h 731"/>
                  <a:gd name="T24" fmla="*/ 1189 w 1201"/>
                  <a:gd name="T25" fmla="*/ 437 h 731"/>
                  <a:gd name="T26" fmla="*/ 1201 w 1201"/>
                  <a:gd name="T27" fmla="*/ 366 h 731"/>
                  <a:gd name="T28" fmla="*/ 1189 w 1201"/>
                  <a:gd name="T29" fmla="*/ 294 h 731"/>
                  <a:gd name="T30" fmla="*/ 1100 w 1201"/>
                  <a:gd name="T31" fmla="*/ 162 h 731"/>
                  <a:gd name="T32" fmla="*/ 938 w 1201"/>
                  <a:gd name="T33" fmla="*/ 60 h 731"/>
                  <a:gd name="T34" fmla="*/ 723 w 1201"/>
                  <a:gd name="T35" fmla="*/ 6 h 731"/>
                  <a:gd name="T36" fmla="*/ 604 w 1201"/>
                  <a:gd name="T37" fmla="*/ 0 h 731"/>
                  <a:gd name="T38" fmla="*/ 490 w 1201"/>
                  <a:gd name="T39" fmla="*/ 701 h 731"/>
                  <a:gd name="T40" fmla="*/ 287 w 1201"/>
                  <a:gd name="T41" fmla="*/ 647 h 731"/>
                  <a:gd name="T42" fmla="*/ 131 w 1201"/>
                  <a:gd name="T43" fmla="*/ 557 h 731"/>
                  <a:gd name="T44" fmla="*/ 48 w 1201"/>
                  <a:gd name="T45" fmla="*/ 437 h 731"/>
                  <a:gd name="T46" fmla="*/ 36 w 1201"/>
                  <a:gd name="T47" fmla="*/ 366 h 731"/>
                  <a:gd name="T48" fmla="*/ 48 w 1201"/>
                  <a:gd name="T49" fmla="*/ 300 h 731"/>
                  <a:gd name="T50" fmla="*/ 131 w 1201"/>
                  <a:gd name="T51" fmla="*/ 174 h 731"/>
                  <a:gd name="T52" fmla="*/ 287 w 1201"/>
                  <a:gd name="T53" fmla="*/ 84 h 731"/>
                  <a:gd name="T54" fmla="*/ 490 w 1201"/>
                  <a:gd name="T55" fmla="*/ 30 h 731"/>
                  <a:gd name="T56" fmla="*/ 717 w 1201"/>
                  <a:gd name="T57" fmla="*/ 30 h 731"/>
                  <a:gd name="T58" fmla="*/ 920 w 1201"/>
                  <a:gd name="T59" fmla="*/ 84 h 731"/>
                  <a:gd name="T60" fmla="*/ 1070 w 1201"/>
                  <a:gd name="T61" fmla="*/ 174 h 731"/>
                  <a:gd name="T62" fmla="*/ 1153 w 1201"/>
                  <a:gd name="T63" fmla="*/ 300 h 731"/>
                  <a:gd name="T64" fmla="*/ 1153 w 1201"/>
                  <a:gd name="T65" fmla="*/ 437 h 731"/>
                  <a:gd name="T66" fmla="*/ 1070 w 1201"/>
                  <a:gd name="T67" fmla="*/ 557 h 731"/>
                  <a:gd name="T68" fmla="*/ 920 w 1201"/>
                  <a:gd name="T69" fmla="*/ 647 h 731"/>
                  <a:gd name="T70" fmla="*/ 717 w 1201"/>
                  <a:gd name="T71" fmla="*/ 701 h 731"/>
                  <a:gd name="T72" fmla="*/ 604 w 1201"/>
                  <a:gd name="T73" fmla="*/ 707 h 7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8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>
                  <a:gd name="T0" fmla="*/ 24 w 544"/>
                  <a:gd name="T1" fmla="*/ 402 h 737"/>
                  <a:gd name="T2" fmla="*/ 36 w 544"/>
                  <a:gd name="T3" fmla="*/ 330 h 737"/>
                  <a:gd name="T4" fmla="*/ 66 w 544"/>
                  <a:gd name="T5" fmla="*/ 264 h 737"/>
                  <a:gd name="T6" fmla="*/ 108 w 544"/>
                  <a:gd name="T7" fmla="*/ 204 h 737"/>
                  <a:gd name="T8" fmla="*/ 173 w 544"/>
                  <a:gd name="T9" fmla="*/ 150 h 737"/>
                  <a:gd name="T10" fmla="*/ 251 w 544"/>
                  <a:gd name="T11" fmla="*/ 102 h 737"/>
                  <a:gd name="T12" fmla="*/ 335 w 544"/>
                  <a:gd name="T13" fmla="*/ 60 h 737"/>
                  <a:gd name="T14" fmla="*/ 436 w 544"/>
                  <a:gd name="T15" fmla="*/ 30 h 737"/>
                  <a:gd name="T16" fmla="*/ 544 w 544"/>
                  <a:gd name="T17" fmla="*/ 12 h 737"/>
                  <a:gd name="T18" fmla="*/ 544 w 544"/>
                  <a:gd name="T19" fmla="*/ 0 h 737"/>
                  <a:gd name="T20" fmla="*/ 430 w 544"/>
                  <a:gd name="T21" fmla="*/ 18 h 737"/>
                  <a:gd name="T22" fmla="*/ 329 w 544"/>
                  <a:gd name="T23" fmla="*/ 48 h 737"/>
                  <a:gd name="T24" fmla="*/ 233 w 544"/>
                  <a:gd name="T25" fmla="*/ 90 h 737"/>
                  <a:gd name="T26" fmla="*/ 155 w 544"/>
                  <a:gd name="T27" fmla="*/ 138 h 737"/>
                  <a:gd name="T28" fmla="*/ 90 w 544"/>
                  <a:gd name="T29" fmla="*/ 198 h 737"/>
                  <a:gd name="T30" fmla="*/ 42 w 544"/>
                  <a:gd name="T31" fmla="*/ 258 h 737"/>
                  <a:gd name="T32" fmla="*/ 12 w 544"/>
                  <a:gd name="T33" fmla="*/ 330 h 737"/>
                  <a:gd name="T34" fmla="*/ 0 w 544"/>
                  <a:gd name="T35" fmla="*/ 402 h 737"/>
                  <a:gd name="T36" fmla="*/ 6 w 544"/>
                  <a:gd name="T37" fmla="*/ 455 h 737"/>
                  <a:gd name="T38" fmla="*/ 18 w 544"/>
                  <a:gd name="T39" fmla="*/ 503 h 737"/>
                  <a:gd name="T40" fmla="*/ 42 w 544"/>
                  <a:gd name="T41" fmla="*/ 545 h 737"/>
                  <a:gd name="T42" fmla="*/ 78 w 544"/>
                  <a:gd name="T43" fmla="*/ 593 h 737"/>
                  <a:gd name="T44" fmla="*/ 114 w 544"/>
                  <a:gd name="T45" fmla="*/ 635 h 737"/>
                  <a:gd name="T46" fmla="*/ 161 w 544"/>
                  <a:gd name="T47" fmla="*/ 671 h 737"/>
                  <a:gd name="T48" fmla="*/ 221 w 544"/>
                  <a:gd name="T49" fmla="*/ 707 h 737"/>
                  <a:gd name="T50" fmla="*/ 281 w 544"/>
                  <a:gd name="T51" fmla="*/ 737 h 737"/>
                  <a:gd name="T52" fmla="*/ 323 w 544"/>
                  <a:gd name="T53" fmla="*/ 737 h 737"/>
                  <a:gd name="T54" fmla="*/ 257 w 544"/>
                  <a:gd name="T55" fmla="*/ 707 h 737"/>
                  <a:gd name="T56" fmla="*/ 203 w 544"/>
                  <a:gd name="T57" fmla="*/ 671 h 737"/>
                  <a:gd name="T58" fmla="*/ 149 w 544"/>
                  <a:gd name="T59" fmla="*/ 635 h 737"/>
                  <a:gd name="T60" fmla="*/ 108 w 544"/>
                  <a:gd name="T61" fmla="*/ 593 h 737"/>
                  <a:gd name="T62" fmla="*/ 72 w 544"/>
                  <a:gd name="T63" fmla="*/ 551 h 737"/>
                  <a:gd name="T64" fmla="*/ 48 w 544"/>
                  <a:gd name="T65" fmla="*/ 503 h 737"/>
                  <a:gd name="T66" fmla="*/ 30 w 544"/>
                  <a:gd name="T67" fmla="*/ 455 h 737"/>
                  <a:gd name="T68" fmla="*/ 24 w 544"/>
                  <a:gd name="T69" fmla="*/ 402 h 737"/>
                  <a:gd name="T70" fmla="*/ 24 w 544"/>
                  <a:gd name="T71" fmla="*/ 40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99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>
                  <a:gd name="T0" fmla="*/ 12 w 609"/>
                  <a:gd name="T1" fmla="*/ 12 h 252"/>
                  <a:gd name="T2" fmla="*/ 113 w 609"/>
                  <a:gd name="T3" fmla="*/ 18 h 252"/>
                  <a:gd name="T4" fmla="*/ 203 w 609"/>
                  <a:gd name="T5" fmla="*/ 30 h 252"/>
                  <a:gd name="T6" fmla="*/ 292 w 609"/>
                  <a:gd name="T7" fmla="*/ 48 h 252"/>
                  <a:gd name="T8" fmla="*/ 376 w 609"/>
                  <a:gd name="T9" fmla="*/ 78 h 252"/>
                  <a:gd name="T10" fmla="*/ 448 w 609"/>
                  <a:gd name="T11" fmla="*/ 114 h 252"/>
                  <a:gd name="T12" fmla="*/ 514 w 609"/>
                  <a:gd name="T13" fmla="*/ 156 h 252"/>
                  <a:gd name="T14" fmla="*/ 567 w 609"/>
                  <a:gd name="T15" fmla="*/ 198 h 252"/>
                  <a:gd name="T16" fmla="*/ 609 w 609"/>
                  <a:gd name="T17" fmla="*/ 252 h 252"/>
                  <a:gd name="T18" fmla="*/ 609 w 609"/>
                  <a:gd name="T19" fmla="*/ 216 h 252"/>
                  <a:gd name="T20" fmla="*/ 561 w 609"/>
                  <a:gd name="T21" fmla="*/ 168 h 252"/>
                  <a:gd name="T22" fmla="*/ 502 w 609"/>
                  <a:gd name="T23" fmla="*/ 126 h 252"/>
                  <a:gd name="T24" fmla="*/ 436 w 609"/>
                  <a:gd name="T25" fmla="*/ 90 h 252"/>
                  <a:gd name="T26" fmla="*/ 364 w 609"/>
                  <a:gd name="T27" fmla="*/ 60 h 252"/>
                  <a:gd name="T28" fmla="*/ 286 w 609"/>
                  <a:gd name="T29" fmla="*/ 36 h 252"/>
                  <a:gd name="T30" fmla="*/ 197 w 609"/>
                  <a:gd name="T31" fmla="*/ 18 h 252"/>
                  <a:gd name="T32" fmla="*/ 107 w 609"/>
                  <a:gd name="T33" fmla="*/ 6 h 252"/>
                  <a:gd name="T34" fmla="*/ 12 w 609"/>
                  <a:gd name="T35" fmla="*/ 0 h 252"/>
                  <a:gd name="T36" fmla="*/ 6 w 609"/>
                  <a:gd name="T37" fmla="*/ 0 h 252"/>
                  <a:gd name="T38" fmla="*/ 0 w 609"/>
                  <a:gd name="T39" fmla="*/ 0 h 252"/>
                  <a:gd name="T40" fmla="*/ 0 w 609"/>
                  <a:gd name="T41" fmla="*/ 12 h 252"/>
                  <a:gd name="T42" fmla="*/ 6 w 609"/>
                  <a:gd name="T43" fmla="*/ 12 h 252"/>
                  <a:gd name="T44" fmla="*/ 12 w 609"/>
                  <a:gd name="T45" fmla="*/ 12 h 252"/>
                  <a:gd name="T46" fmla="*/ 12 w 609"/>
                  <a:gd name="T47" fmla="*/ 12 h 2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0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>
                  <a:gd name="T0" fmla="*/ 72 w 72"/>
                  <a:gd name="T1" fmla="*/ 0 h 54"/>
                  <a:gd name="T2" fmla="*/ 36 w 72"/>
                  <a:gd name="T3" fmla="*/ 30 h 54"/>
                  <a:gd name="T4" fmla="*/ 0 w 72"/>
                  <a:gd name="T5" fmla="*/ 54 h 54"/>
                  <a:gd name="T6" fmla="*/ 36 w 72"/>
                  <a:gd name="T7" fmla="*/ 54 h 54"/>
                  <a:gd name="T8" fmla="*/ 54 w 72"/>
                  <a:gd name="T9" fmla="*/ 42 h 54"/>
                  <a:gd name="T10" fmla="*/ 72 w 72"/>
                  <a:gd name="T11" fmla="*/ 24 h 54"/>
                  <a:gd name="T12" fmla="*/ 72 w 72"/>
                  <a:gd name="T13" fmla="*/ 24 h 54"/>
                  <a:gd name="T14" fmla="*/ 72 w 72"/>
                  <a:gd name="T15" fmla="*/ 0 h 54"/>
                  <a:gd name="T16" fmla="*/ 72 w 72"/>
                  <a:gd name="T17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1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>
                  <a:gd name="T0" fmla="*/ 299 w 705"/>
                  <a:gd name="T1" fmla="*/ 90 h 108"/>
                  <a:gd name="T2" fmla="*/ 221 w 705"/>
                  <a:gd name="T3" fmla="*/ 90 h 108"/>
                  <a:gd name="T4" fmla="*/ 143 w 705"/>
                  <a:gd name="T5" fmla="*/ 78 h 108"/>
                  <a:gd name="T6" fmla="*/ 0 w 705"/>
                  <a:gd name="T7" fmla="*/ 48 h 108"/>
                  <a:gd name="T8" fmla="*/ 0 w 705"/>
                  <a:gd name="T9" fmla="*/ 66 h 108"/>
                  <a:gd name="T10" fmla="*/ 143 w 705"/>
                  <a:gd name="T11" fmla="*/ 96 h 108"/>
                  <a:gd name="T12" fmla="*/ 221 w 705"/>
                  <a:gd name="T13" fmla="*/ 108 h 108"/>
                  <a:gd name="T14" fmla="*/ 299 w 705"/>
                  <a:gd name="T15" fmla="*/ 108 h 108"/>
                  <a:gd name="T16" fmla="*/ 412 w 705"/>
                  <a:gd name="T17" fmla="*/ 102 h 108"/>
                  <a:gd name="T18" fmla="*/ 520 w 705"/>
                  <a:gd name="T19" fmla="*/ 84 h 108"/>
                  <a:gd name="T20" fmla="*/ 615 w 705"/>
                  <a:gd name="T21" fmla="*/ 60 h 108"/>
                  <a:gd name="T22" fmla="*/ 705 w 705"/>
                  <a:gd name="T23" fmla="*/ 24 h 108"/>
                  <a:gd name="T24" fmla="*/ 705 w 705"/>
                  <a:gd name="T25" fmla="*/ 0 h 108"/>
                  <a:gd name="T26" fmla="*/ 615 w 705"/>
                  <a:gd name="T27" fmla="*/ 42 h 108"/>
                  <a:gd name="T28" fmla="*/ 520 w 705"/>
                  <a:gd name="T29" fmla="*/ 66 h 108"/>
                  <a:gd name="T30" fmla="*/ 412 w 705"/>
                  <a:gd name="T31" fmla="*/ 84 h 108"/>
                  <a:gd name="T32" fmla="*/ 299 w 705"/>
                  <a:gd name="T33" fmla="*/ 90 h 108"/>
                  <a:gd name="T34" fmla="*/ 299 w 705"/>
                  <a:gd name="T35" fmla="*/ 9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2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>
                  <a:gd name="T0" fmla="*/ 119 w 143"/>
                  <a:gd name="T1" fmla="*/ 114 h 341"/>
                  <a:gd name="T2" fmla="*/ 113 w 143"/>
                  <a:gd name="T3" fmla="*/ 173 h 341"/>
                  <a:gd name="T4" fmla="*/ 89 w 143"/>
                  <a:gd name="T5" fmla="*/ 239 h 341"/>
                  <a:gd name="T6" fmla="*/ 47 w 143"/>
                  <a:gd name="T7" fmla="*/ 293 h 341"/>
                  <a:gd name="T8" fmla="*/ 0 w 143"/>
                  <a:gd name="T9" fmla="*/ 341 h 341"/>
                  <a:gd name="T10" fmla="*/ 29 w 143"/>
                  <a:gd name="T11" fmla="*/ 341 h 341"/>
                  <a:gd name="T12" fmla="*/ 77 w 143"/>
                  <a:gd name="T13" fmla="*/ 287 h 341"/>
                  <a:gd name="T14" fmla="*/ 113 w 143"/>
                  <a:gd name="T15" fmla="*/ 233 h 341"/>
                  <a:gd name="T16" fmla="*/ 137 w 143"/>
                  <a:gd name="T17" fmla="*/ 173 h 341"/>
                  <a:gd name="T18" fmla="*/ 143 w 143"/>
                  <a:gd name="T19" fmla="*/ 114 h 341"/>
                  <a:gd name="T20" fmla="*/ 137 w 143"/>
                  <a:gd name="T21" fmla="*/ 60 h 341"/>
                  <a:gd name="T22" fmla="*/ 119 w 143"/>
                  <a:gd name="T23" fmla="*/ 0 h 341"/>
                  <a:gd name="T24" fmla="*/ 89 w 143"/>
                  <a:gd name="T25" fmla="*/ 0 h 341"/>
                  <a:gd name="T26" fmla="*/ 113 w 143"/>
                  <a:gd name="T27" fmla="*/ 60 h 341"/>
                  <a:gd name="T28" fmla="*/ 119 w 143"/>
                  <a:gd name="T29" fmla="*/ 114 h 341"/>
                  <a:gd name="T30" fmla="*/ 119 w 143"/>
                  <a:gd name="T31" fmla="*/ 114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3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>
                  <a:gd name="T0" fmla="*/ 59 w 83"/>
                  <a:gd name="T1" fmla="*/ 90 h 90"/>
                  <a:gd name="T2" fmla="*/ 83 w 83"/>
                  <a:gd name="T3" fmla="*/ 84 h 90"/>
                  <a:gd name="T4" fmla="*/ 71 w 83"/>
                  <a:gd name="T5" fmla="*/ 60 h 90"/>
                  <a:gd name="T6" fmla="*/ 53 w 83"/>
                  <a:gd name="T7" fmla="*/ 42 h 90"/>
                  <a:gd name="T8" fmla="*/ 6 w 83"/>
                  <a:gd name="T9" fmla="*/ 0 h 90"/>
                  <a:gd name="T10" fmla="*/ 0 w 83"/>
                  <a:gd name="T11" fmla="*/ 18 h 90"/>
                  <a:gd name="T12" fmla="*/ 35 w 83"/>
                  <a:gd name="T13" fmla="*/ 48 h 90"/>
                  <a:gd name="T14" fmla="*/ 59 w 83"/>
                  <a:gd name="T15" fmla="*/ 90 h 90"/>
                  <a:gd name="T16" fmla="*/ 59 w 83"/>
                  <a:gd name="T17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4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5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>
                  <a:gd name="T0" fmla="*/ 616 w 909"/>
                  <a:gd name="T1" fmla="*/ 0 h 533"/>
                  <a:gd name="T2" fmla="*/ 616 w 909"/>
                  <a:gd name="T3" fmla="*/ 18 h 533"/>
                  <a:gd name="T4" fmla="*/ 724 w 909"/>
                  <a:gd name="T5" fmla="*/ 60 h 533"/>
                  <a:gd name="T6" fmla="*/ 765 w 909"/>
                  <a:gd name="T7" fmla="*/ 84 h 533"/>
                  <a:gd name="T8" fmla="*/ 807 w 909"/>
                  <a:gd name="T9" fmla="*/ 114 h 533"/>
                  <a:gd name="T10" fmla="*/ 837 w 909"/>
                  <a:gd name="T11" fmla="*/ 144 h 533"/>
                  <a:gd name="T12" fmla="*/ 861 w 909"/>
                  <a:gd name="T13" fmla="*/ 180 h 533"/>
                  <a:gd name="T14" fmla="*/ 873 w 909"/>
                  <a:gd name="T15" fmla="*/ 216 h 533"/>
                  <a:gd name="T16" fmla="*/ 879 w 909"/>
                  <a:gd name="T17" fmla="*/ 258 h 533"/>
                  <a:gd name="T18" fmla="*/ 873 w 909"/>
                  <a:gd name="T19" fmla="*/ 311 h 533"/>
                  <a:gd name="T20" fmla="*/ 843 w 909"/>
                  <a:gd name="T21" fmla="*/ 359 h 533"/>
                  <a:gd name="T22" fmla="*/ 807 w 909"/>
                  <a:gd name="T23" fmla="*/ 401 h 533"/>
                  <a:gd name="T24" fmla="*/ 753 w 909"/>
                  <a:gd name="T25" fmla="*/ 443 h 533"/>
                  <a:gd name="T26" fmla="*/ 694 w 909"/>
                  <a:gd name="T27" fmla="*/ 473 h 533"/>
                  <a:gd name="T28" fmla="*/ 622 w 909"/>
                  <a:gd name="T29" fmla="*/ 497 h 533"/>
                  <a:gd name="T30" fmla="*/ 538 w 909"/>
                  <a:gd name="T31" fmla="*/ 509 h 533"/>
                  <a:gd name="T32" fmla="*/ 455 w 909"/>
                  <a:gd name="T33" fmla="*/ 515 h 533"/>
                  <a:gd name="T34" fmla="*/ 371 w 909"/>
                  <a:gd name="T35" fmla="*/ 509 h 533"/>
                  <a:gd name="T36" fmla="*/ 287 w 909"/>
                  <a:gd name="T37" fmla="*/ 497 h 533"/>
                  <a:gd name="T38" fmla="*/ 215 w 909"/>
                  <a:gd name="T39" fmla="*/ 473 h 533"/>
                  <a:gd name="T40" fmla="*/ 156 w 909"/>
                  <a:gd name="T41" fmla="*/ 443 h 533"/>
                  <a:gd name="T42" fmla="*/ 102 w 909"/>
                  <a:gd name="T43" fmla="*/ 401 h 533"/>
                  <a:gd name="T44" fmla="*/ 66 w 909"/>
                  <a:gd name="T45" fmla="*/ 359 h 533"/>
                  <a:gd name="T46" fmla="*/ 36 w 909"/>
                  <a:gd name="T47" fmla="*/ 311 h 533"/>
                  <a:gd name="T48" fmla="*/ 30 w 909"/>
                  <a:gd name="T49" fmla="*/ 258 h 533"/>
                  <a:gd name="T50" fmla="*/ 36 w 909"/>
                  <a:gd name="T51" fmla="*/ 222 h 533"/>
                  <a:gd name="T52" fmla="*/ 48 w 909"/>
                  <a:gd name="T53" fmla="*/ 186 h 533"/>
                  <a:gd name="T54" fmla="*/ 66 w 909"/>
                  <a:gd name="T55" fmla="*/ 156 h 533"/>
                  <a:gd name="T56" fmla="*/ 90 w 909"/>
                  <a:gd name="T57" fmla="*/ 126 h 533"/>
                  <a:gd name="T58" fmla="*/ 66 w 909"/>
                  <a:gd name="T59" fmla="*/ 114 h 533"/>
                  <a:gd name="T60" fmla="*/ 36 w 909"/>
                  <a:gd name="T61" fmla="*/ 144 h 533"/>
                  <a:gd name="T62" fmla="*/ 18 w 909"/>
                  <a:gd name="T63" fmla="*/ 180 h 533"/>
                  <a:gd name="T64" fmla="*/ 6 w 909"/>
                  <a:gd name="T65" fmla="*/ 216 h 533"/>
                  <a:gd name="T66" fmla="*/ 0 w 909"/>
                  <a:gd name="T67" fmla="*/ 258 h 533"/>
                  <a:gd name="T68" fmla="*/ 12 w 909"/>
                  <a:gd name="T69" fmla="*/ 311 h 533"/>
                  <a:gd name="T70" fmla="*/ 36 w 909"/>
                  <a:gd name="T71" fmla="*/ 365 h 533"/>
                  <a:gd name="T72" fmla="*/ 78 w 909"/>
                  <a:gd name="T73" fmla="*/ 413 h 533"/>
                  <a:gd name="T74" fmla="*/ 132 w 909"/>
                  <a:gd name="T75" fmla="*/ 449 h 533"/>
                  <a:gd name="T76" fmla="*/ 203 w 909"/>
                  <a:gd name="T77" fmla="*/ 485 h 533"/>
                  <a:gd name="T78" fmla="*/ 275 w 909"/>
                  <a:gd name="T79" fmla="*/ 509 h 533"/>
                  <a:gd name="T80" fmla="*/ 365 w 909"/>
                  <a:gd name="T81" fmla="*/ 527 h 533"/>
                  <a:gd name="T82" fmla="*/ 455 w 909"/>
                  <a:gd name="T83" fmla="*/ 533 h 533"/>
                  <a:gd name="T84" fmla="*/ 544 w 909"/>
                  <a:gd name="T85" fmla="*/ 527 h 533"/>
                  <a:gd name="T86" fmla="*/ 634 w 909"/>
                  <a:gd name="T87" fmla="*/ 509 h 533"/>
                  <a:gd name="T88" fmla="*/ 712 w 909"/>
                  <a:gd name="T89" fmla="*/ 485 h 533"/>
                  <a:gd name="T90" fmla="*/ 777 w 909"/>
                  <a:gd name="T91" fmla="*/ 449 h 533"/>
                  <a:gd name="T92" fmla="*/ 831 w 909"/>
                  <a:gd name="T93" fmla="*/ 413 h 533"/>
                  <a:gd name="T94" fmla="*/ 873 w 909"/>
                  <a:gd name="T95" fmla="*/ 365 h 533"/>
                  <a:gd name="T96" fmla="*/ 897 w 909"/>
                  <a:gd name="T97" fmla="*/ 311 h 533"/>
                  <a:gd name="T98" fmla="*/ 909 w 909"/>
                  <a:gd name="T99" fmla="*/ 258 h 533"/>
                  <a:gd name="T100" fmla="*/ 903 w 909"/>
                  <a:gd name="T101" fmla="*/ 216 h 533"/>
                  <a:gd name="T102" fmla="*/ 885 w 909"/>
                  <a:gd name="T103" fmla="*/ 174 h 533"/>
                  <a:gd name="T104" fmla="*/ 861 w 909"/>
                  <a:gd name="T105" fmla="*/ 132 h 533"/>
                  <a:gd name="T106" fmla="*/ 825 w 909"/>
                  <a:gd name="T107" fmla="*/ 102 h 533"/>
                  <a:gd name="T108" fmla="*/ 783 w 909"/>
                  <a:gd name="T109" fmla="*/ 66 h 533"/>
                  <a:gd name="T110" fmla="*/ 735 w 909"/>
                  <a:gd name="T111" fmla="*/ 42 h 533"/>
                  <a:gd name="T112" fmla="*/ 616 w 909"/>
                  <a:gd name="T113" fmla="*/ 0 h 533"/>
                  <a:gd name="T114" fmla="*/ 616 w 909"/>
                  <a:gd name="T115" fmla="*/ 0 h 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6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>
                  <a:gd name="T0" fmla="*/ 240 w 365"/>
                  <a:gd name="T1" fmla="*/ 18 h 66"/>
                  <a:gd name="T2" fmla="*/ 299 w 365"/>
                  <a:gd name="T3" fmla="*/ 24 h 66"/>
                  <a:gd name="T4" fmla="*/ 359 w 365"/>
                  <a:gd name="T5" fmla="*/ 30 h 66"/>
                  <a:gd name="T6" fmla="*/ 365 w 365"/>
                  <a:gd name="T7" fmla="*/ 12 h 66"/>
                  <a:gd name="T8" fmla="*/ 305 w 365"/>
                  <a:gd name="T9" fmla="*/ 6 h 66"/>
                  <a:gd name="T10" fmla="*/ 240 w 365"/>
                  <a:gd name="T11" fmla="*/ 0 h 66"/>
                  <a:gd name="T12" fmla="*/ 174 w 365"/>
                  <a:gd name="T13" fmla="*/ 6 h 66"/>
                  <a:gd name="T14" fmla="*/ 114 w 365"/>
                  <a:gd name="T15" fmla="*/ 12 h 66"/>
                  <a:gd name="T16" fmla="*/ 0 w 365"/>
                  <a:gd name="T17" fmla="*/ 42 h 66"/>
                  <a:gd name="T18" fmla="*/ 0 w 365"/>
                  <a:gd name="T19" fmla="*/ 66 h 66"/>
                  <a:gd name="T20" fmla="*/ 54 w 365"/>
                  <a:gd name="T21" fmla="*/ 48 h 66"/>
                  <a:gd name="T22" fmla="*/ 114 w 365"/>
                  <a:gd name="T23" fmla="*/ 30 h 66"/>
                  <a:gd name="T24" fmla="*/ 174 w 365"/>
                  <a:gd name="T25" fmla="*/ 24 h 66"/>
                  <a:gd name="T26" fmla="*/ 240 w 365"/>
                  <a:gd name="T27" fmla="*/ 18 h 66"/>
                  <a:gd name="T28" fmla="*/ 240 w 365"/>
                  <a:gd name="T29" fmla="*/ 18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7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>
                  <a:gd name="T0" fmla="*/ 66 w 66"/>
                  <a:gd name="T1" fmla="*/ 18 h 48"/>
                  <a:gd name="T2" fmla="*/ 48 w 66"/>
                  <a:gd name="T3" fmla="*/ 0 h 48"/>
                  <a:gd name="T4" fmla="*/ 24 w 66"/>
                  <a:gd name="T5" fmla="*/ 12 h 48"/>
                  <a:gd name="T6" fmla="*/ 0 w 66"/>
                  <a:gd name="T7" fmla="*/ 30 h 48"/>
                  <a:gd name="T8" fmla="*/ 12 w 66"/>
                  <a:gd name="T9" fmla="*/ 48 h 48"/>
                  <a:gd name="T10" fmla="*/ 42 w 66"/>
                  <a:gd name="T11" fmla="*/ 30 h 48"/>
                  <a:gd name="T12" fmla="*/ 66 w 66"/>
                  <a:gd name="T13" fmla="*/ 18 h 48"/>
                  <a:gd name="T14" fmla="*/ 66 w 66"/>
                  <a:gd name="T15" fmla="*/ 1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8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09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0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1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2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3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414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5415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6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7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8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19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20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21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5422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5423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24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25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5426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5427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5428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5429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15430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 altLang="ru-RU"/>
          </a:p>
        </p:txBody>
      </p:sp>
      <p:sp>
        <p:nvSpPr>
          <p:cNvPr id="15431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8D06666A-75D8-4B34-950F-21F22BF87AB1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цирк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0"/>
            <a:ext cx="48958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5058" name="Picture 2" descr="https://image.shutterstock.com/image-illustration/circus-monkey-cartoon-riding-monocycle-260nw-1484698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387475"/>
            <a:ext cx="202882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0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733800"/>
            <a:ext cx="20764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2717732"/>
            <a:ext cx="2667000" cy="402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8249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41" name="Picture 5" descr="цирк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19075"/>
            <a:ext cx="7772400" cy="6548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5800" y="381000"/>
            <a:ext cx="7772400" cy="2895600"/>
          </a:xfrm>
        </p:spPr>
        <p:txBody>
          <a:bodyPr/>
          <a:lstStyle/>
          <a:p>
            <a:pPr>
              <a:buFontTx/>
              <a:buChar char="-"/>
            </a:pPr>
            <a:r>
              <a:rPr lang="ru-RU" altLang="ru-RU" sz="2800" dirty="0"/>
              <a:t>Можно ли представить спектакль в цирке без музыки?</a:t>
            </a:r>
            <a:br>
              <a:rPr lang="ru-RU" altLang="ru-RU" sz="2800" dirty="0"/>
            </a:br>
            <a:r>
              <a:rPr lang="ru-RU" altLang="ru-RU" sz="2800" dirty="0"/>
              <a:t>-В какие моменты в цирке звучит музыка?</a:t>
            </a:r>
            <a:br>
              <a:rPr lang="ru-RU" altLang="ru-RU" sz="2800" dirty="0"/>
            </a:br>
            <a:r>
              <a:rPr lang="ru-RU" altLang="ru-RU" sz="2800" dirty="0"/>
              <a:t>-Какая музыка украшает цирковое представление?</a:t>
            </a:r>
            <a:br>
              <a:rPr lang="ru-RU" altLang="ru-RU" sz="2800" dirty="0"/>
            </a:br>
            <a:endParaRPr lang="ru-RU" altLang="ru-RU" sz="2800" dirty="0">
              <a:solidFill>
                <a:schemeClr val="folHlink"/>
              </a:solidFill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381000" y="3048000"/>
            <a:ext cx="84582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dirty="0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Музыку композитора Исаака Осиповича Дунаевского знают не только в нашей стране, но и за рубежом. Под звуки этого марша на сцену выходят все цирковые артисты, участвующие в представлении.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И.О Дунаевский </a:t>
            </a:r>
            <a:br>
              <a:rPr lang="ru-RU" dirty="0" smtClean="0"/>
            </a:br>
            <a:r>
              <a:rPr lang="ru-RU" dirty="0" smtClean="0"/>
              <a:t>Выходной марш из к/ф </a:t>
            </a:r>
            <a:br>
              <a:rPr lang="ru-RU" dirty="0" smtClean="0"/>
            </a:br>
            <a:r>
              <a:rPr lang="ru-RU" dirty="0" smtClean="0"/>
              <a:t>« Цирк»</a:t>
            </a:r>
            <a:endParaRPr lang="ru-RU" dirty="0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343386"/>
            <a:ext cx="294900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1294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305800" cy="5970587"/>
          </a:xfrm>
        </p:spPr>
        <p:txBody>
          <a:bodyPr/>
          <a:lstStyle/>
          <a:p>
            <a:r>
              <a:rPr lang="ru-RU" altLang="ru-RU" dirty="0"/>
              <a:t>- А как звучит эта музыка?</a:t>
            </a:r>
            <a:br>
              <a:rPr lang="ru-RU" altLang="ru-RU" dirty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/>
              <a:t>- Что она рисует?</a:t>
            </a:r>
            <a:br>
              <a:rPr lang="ru-RU" altLang="ru-RU" dirty="0"/>
            </a:br>
            <a:r>
              <a:rPr lang="ru-RU" altLang="ru-RU" dirty="0"/>
              <a:t/>
            </a:r>
            <a:br>
              <a:rPr lang="ru-RU" altLang="ru-RU" dirty="0"/>
            </a:br>
            <a:r>
              <a:rPr lang="ru-RU" altLang="ru-RU" dirty="0"/>
              <a:t>- Какое настроение возникает у </a:t>
            </a:r>
            <a:r>
              <a:rPr lang="ru-RU" altLang="ru-RU" dirty="0" smtClean="0"/>
              <a:t>слушателей-зрителей?  </a:t>
            </a:r>
            <a:endParaRPr lang="ru-RU" alt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5" descr="сл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4016375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581400" y="152400"/>
            <a:ext cx="5257800" cy="6442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ru-RU" altLang="ru-RU" sz="2600" b="1"/>
              <a:t>Кто сказал, что неуклюжи добрые слоны?</a:t>
            </a:r>
          </a:p>
          <a:p>
            <a:pPr algn="r"/>
            <a:r>
              <a:rPr lang="ru-RU" altLang="ru-RU" sz="2600" b="1"/>
              <a:t>Ведь они людей не хуже</a:t>
            </a:r>
          </a:p>
          <a:p>
            <a:pPr algn="r"/>
            <a:r>
              <a:rPr lang="ru-RU" altLang="ru-RU" sz="2600" b="1"/>
              <a:t>Танцевать должны!</a:t>
            </a:r>
          </a:p>
          <a:p>
            <a:pPr algn="r"/>
            <a:r>
              <a:rPr lang="ru-RU" altLang="ru-RU" sz="2600" b="1"/>
              <a:t>Присмотритесь, присмотритесь,</a:t>
            </a:r>
          </a:p>
          <a:p>
            <a:pPr algn="r"/>
            <a:r>
              <a:rPr lang="ru-RU" altLang="ru-RU" sz="2600" b="1"/>
              <a:t>Как танцует слон,</a:t>
            </a:r>
          </a:p>
          <a:p>
            <a:pPr algn="r"/>
            <a:r>
              <a:rPr lang="ru-RU" altLang="ru-RU" sz="2600" b="1"/>
              <a:t>Научитесь, научитесь </a:t>
            </a:r>
          </a:p>
          <a:p>
            <a:pPr algn="r"/>
            <a:r>
              <a:rPr lang="ru-RU" altLang="ru-RU" sz="2600" b="1"/>
              <a:t>Двигаться как он!</a:t>
            </a:r>
          </a:p>
          <a:p>
            <a:pPr algn="r"/>
            <a:r>
              <a:rPr lang="ru-RU" altLang="ru-RU" sz="2600" b="1"/>
              <a:t>Музыка взлетела, </a:t>
            </a:r>
          </a:p>
          <a:p>
            <a:pPr algn="r"/>
            <a:r>
              <a:rPr lang="ru-RU" altLang="ru-RU" sz="2600" b="1"/>
              <a:t>Топ-топ-топ-топ влево.</a:t>
            </a:r>
          </a:p>
          <a:p>
            <a:pPr algn="r"/>
            <a:r>
              <a:rPr lang="ru-RU" altLang="ru-RU" sz="2600" b="1"/>
              <a:t>Музыка взлетела</a:t>
            </a:r>
          </a:p>
          <a:p>
            <a:pPr algn="r"/>
            <a:r>
              <a:rPr lang="ru-RU" altLang="ru-RU" sz="2600" b="1"/>
              <a:t>Топ-топ-топ-топ вправо.</a:t>
            </a:r>
          </a:p>
          <a:p>
            <a:pPr algn="r"/>
            <a:r>
              <a:rPr lang="ru-RU" altLang="ru-RU" sz="2600" b="1"/>
              <a:t>Музыка  взлетела</a:t>
            </a:r>
          </a:p>
          <a:p>
            <a:pPr algn="r"/>
            <a:r>
              <a:rPr lang="ru-RU" altLang="ru-RU" sz="2600" b="1"/>
              <a:t>Вправо, влево, вправо…</a:t>
            </a:r>
          </a:p>
          <a:p>
            <a:pPr algn="r"/>
            <a:r>
              <a:rPr lang="ru-RU" altLang="ru-RU" sz="2600" b="1"/>
              <a:t>Я кричу им : «Браво!!!»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8" name="Picture 4" descr="сло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81000"/>
            <a:ext cx="4016375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9" name="Text Box 5"/>
          <p:cNvSpPr txBox="1">
            <a:spLocks noChangeArrowheads="1"/>
          </p:cNvSpPr>
          <p:nvPr/>
        </p:nvSpPr>
        <p:spPr bwMode="auto">
          <a:xfrm>
            <a:off x="914400" y="304800"/>
            <a:ext cx="8001000" cy="604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/>
            <a:r>
              <a:rPr lang="ru-RU" altLang="ru-RU" sz="2600" b="1"/>
              <a:t>Каждый слон имеет чуткий  </a:t>
            </a:r>
          </a:p>
          <a:p>
            <a:pPr algn="r"/>
            <a:r>
              <a:rPr lang="ru-RU" altLang="ru-RU" sz="2600" b="1"/>
              <a:t>музыкальный слух,</a:t>
            </a:r>
          </a:p>
          <a:p>
            <a:pPr algn="r"/>
            <a:r>
              <a:rPr lang="ru-RU" altLang="ru-RU" sz="2600" b="1"/>
              <a:t>Он поймет все ваши шутки, </a:t>
            </a:r>
          </a:p>
          <a:p>
            <a:pPr algn="r"/>
            <a:r>
              <a:rPr lang="ru-RU" altLang="ru-RU" sz="2600" b="1"/>
              <a:t>к юмору не глух!</a:t>
            </a:r>
          </a:p>
          <a:p>
            <a:pPr algn="r"/>
            <a:r>
              <a:rPr lang="ru-RU" altLang="ru-RU" sz="2600" b="1"/>
              <a:t>Он поймет добро и ласку, </a:t>
            </a:r>
          </a:p>
          <a:p>
            <a:pPr algn="r"/>
            <a:r>
              <a:rPr lang="ru-RU" altLang="ru-RU" sz="2600" b="1"/>
              <a:t>ведь слоны умны!</a:t>
            </a:r>
          </a:p>
          <a:p>
            <a:pPr algn="r"/>
            <a:r>
              <a:rPr lang="ru-RU" altLang="ru-RU" sz="2600" b="1"/>
              <a:t>К нам пришли они из сказки, </a:t>
            </a:r>
          </a:p>
          <a:p>
            <a:pPr algn="r"/>
            <a:r>
              <a:rPr lang="ru-RU" altLang="ru-RU" sz="2600" b="1"/>
              <a:t>добрые слоны!</a:t>
            </a:r>
          </a:p>
          <a:p>
            <a:pPr algn="r"/>
            <a:r>
              <a:rPr lang="ru-RU" altLang="ru-RU" sz="2600" b="1"/>
              <a:t>Музыка взлетела, </a:t>
            </a:r>
          </a:p>
          <a:p>
            <a:pPr algn="r"/>
            <a:r>
              <a:rPr lang="ru-RU" altLang="ru-RU" sz="2600" b="1"/>
              <a:t>Топ-топ-топ-топ влево.</a:t>
            </a:r>
          </a:p>
          <a:p>
            <a:pPr algn="r"/>
            <a:r>
              <a:rPr lang="ru-RU" altLang="ru-RU" sz="2600" b="1"/>
              <a:t>Музыка взлетела</a:t>
            </a:r>
          </a:p>
          <a:p>
            <a:pPr algn="r"/>
            <a:r>
              <a:rPr lang="ru-RU" altLang="ru-RU" sz="2600" b="1"/>
              <a:t>Топ-топ-топ-топ вправо.</a:t>
            </a:r>
          </a:p>
          <a:p>
            <a:pPr algn="r"/>
            <a:r>
              <a:rPr lang="ru-RU" altLang="ru-RU" sz="2600" b="1"/>
              <a:t>Музыка взлетела </a:t>
            </a:r>
          </a:p>
          <a:p>
            <a:pPr algn="r"/>
            <a:r>
              <a:rPr lang="ru-RU" altLang="ru-RU" sz="2600" b="1"/>
              <a:t>вправо, влево, вправо…</a:t>
            </a:r>
          </a:p>
          <a:p>
            <a:pPr algn="r"/>
            <a:r>
              <a:rPr lang="ru-RU" altLang="ru-RU" sz="2600" b="1"/>
              <a:t>Я кричу им : «Браво!!!»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>
          <a:xfrm>
            <a:off x="381000" y="277813"/>
            <a:ext cx="8305800" cy="5970587"/>
          </a:xfrm>
        </p:spPr>
        <p:txBody>
          <a:bodyPr/>
          <a:lstStyle/>
          <a:p>
            <a:pPr>
              <a:buFontTx/>
              <a:buChar char="-"/>
            </a:pPr>
            <a:r>
              <a:rPr lang="ru-RU" altLang="ru-RU" sz="4000" dirty="0"/>
              <a:t>В каком характере звучит музыка? </a:t>
            </a:r>
            <a:br>
              <a:rPr lang="ru-RU" altLang="ru-RU" sz="4000" dirty="0"/>
            </a:br>
            <a:r>
              <a:rPr lang="ru-RU" altLang="ru-RU" sz="4000" dirty="0"/>
              <a:t/>
            </a:r>
            <a:br>
              <a:rPr lang="ru-RU" altLang="ru-RU" sz="4000" dirty="0"/>
            </a:br>
            <a:r>
              <a:rPr lang="ru-RU" altLang="ru-RU" sz="4000" dirty="0"/>
              <a:t>- Что она напоминает – песню, танец или марш? </a:t>
            </a:r>
            <a:br>
              <a:rPr lang="ru-RU" altLang="ru-RU" sz="4000" dirty="0"/>
            </a:br>
            <a:r>
              <a:rPr lang="ru-RU" altLang="ru-RU" sz="4000" dirty="0"/>
              <a:t/>
            </a:r>
            <a:br>
              <a:rPr lang="ru-RU" altLang="ru-RU" sz="4000" dirty="0"/>
            </a:br>
            <a:r>
              <a:rPr lang="ru-RU" altLang="ru-RU" sz="4000" dirty="0"/>
              <a:t>- Чьё выступление на цирковой арене может сопровождать эта музыка?</a:t>
            </a:r>
            <a:br>
              <a:rPr lang="ru-RU" altLang="ru-RU" sz="4000" dirty="0"/>
            </a:br>
            <a:endParaRPr lang="ru-RU" alt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Д. </a:t>
            </a:r>
            <a:r>
              <a:rPr lang="ru-RU" dirty="0" err="1" smtClean="0"/>
              <a:t>Б.Кабалевский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« Клоуны»</a:t>
            </a:r>
            <a:endParaRPr lang="ru-RU" dirty="0"/>
          </a:p>
        </p:txBody>
      </p:sp>
      <p:pic>
        <p:nvPicPr>
          <p:cNvPr id="44037" name="Picture 5" descr="https://www.classicalmusicnews.ru/wp-content/uploads/2007/09/Dmitriy-Kabalevski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9421"/>
            <a:ext cx="3429000" cy="5332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03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2819400"/>
            <a:ext cx="2362200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989587"/>
            <a:ext cx="2667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38651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360</TotalTime>
  <Words>178</Words>
  <Application>Microsoft Office PowerPoint</Application>
  <PresentationFormat>Экран (4:3)</PresentationFormat>
  <Paragraphs>35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Wingdings</vt:lpstr>
      <vt:lpstr>Круги</vt:lpstr>
      <vt:lpstr>Презентация PowerPoint</vt:lpstr>
      <vt:lpstr>Презентация PowerPoint</vt:lpstr>
      <vt:lpstr>Можно ли представить спектакль в цирке без музыки? -В какие моменты в цирке звучит музыка? -Какая музыка украшает цирковое представление? </vt:lpstr>
      <vt:lpstr> И.О Дунаевский  Выходной марш из к/ф  « Цирк»</vt:lpstr>
      <vt:lpstr>- А как звучит эта музыка?  - Что она рисует?  - Какое настроение возникает у слушателей-зрителей?  </vt:lpstr>
      <vt:lpstr>Презентация PowerPoint</vt:lpstr>
      <vt:lpstr>Презентация PowerPoint</vt:lpstr>
      <vt:lpstr>В каком характере звучит музыка?   - Что она напоминает – песню, танец или марш?   - Чьё выступление на цирковой арене может сопровождать эта музыка? </vt:lpstr>
      <vt:lpstr>Д. Б.Кабалевский « Клоуны»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Ольга</dc:creator>
  <cp:lastModifiedBy>учитель</cp:lastModifiedBy>
  <cp:revision>15</cp:revision>
  <cp:lastPrinted>1601-01-01T00:00:00Z</cp:lastPrinted>
  <dcterms:created xsi:type="dcterms:W3CDTF">2012-03-28T05:45:22Z</dcterms:created>
  <dcterms:modified xsi:type="dcterms:W3CDTF">2021-06-01T10:00:54Z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