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0"/>
  </p:notesMasterIdLst>
  <p:handoutMasterIdLst>
    <p:handoutMasterId r:id="rId21"/>
  </p:handoutMasterIdLst>
  <p:sldIdLst>
    <p:sldId id="256" r:id="rId2"/>
    <p:sldId id="257" r:id="rId3"/>
    <p:sldId id="258" r:id="rId4"/>
    <p:sldId id="259" r:id="rId5"/>
    <p:sldId id="260" r:id="rId6"/>
    <p:sldId id="267" r:id="rId7"/>
    <p:sldId id="262" r:id="rId8"/>
    <p:sldId id="263" r:id="rId9"/>
    <p:sldId id="265" r:id="rId10"/>
    <p:sldId id="264" r:id="rId11"/>
    <p:sldId id="266" r:id="rId12"/>
    <p:sldId id="268" r:id="rId13"/>
    <p:sldId id="269" r:id="rId14"/>
    <p:sldId id="261" r:id="rId15"/>
    <p:sldId id="272" r:id="rId16"/>
    <p:sldId id="270" r:id="rId17"/>
    <p:sldId id="271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4615" autoAdjust="0"/>
  </p:normalViewPr>
  <p:slideViewPr>
    <p:cSldViewPr>
      <p:cViewPr varScale="1">
        <p:scale>
          <a:sx n="113" d="100"/>
          <a:sy n="113" d="100"/>
        </p:scale>
        <p:origin x="-9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9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28A6B1-CD6C-4F61-83AC-8D7DAA7EE3AA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FB6EA4-6F99-44CE-A403-D3049416E1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2155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7057F-6AE4-4B0B-B96D-03A231F06DFB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A1CF1B-707D-453C-8AC1-B877EAE209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312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1CF1B-707D-453C-8AC1-B877EAE2092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64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1CF1B-707D-453C-8AC1-B877EAE2092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644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A1CF1B-707D-453C-8AC1-B877EAE2092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071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CC830BA-EE76-4A50-919E-7EA0ED13F89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6AD6A3D-48E4-40DA-BD37-082B4AECE2F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30BA-EE76-4A50-919E-7EA0ED13F89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6A3D-48E4-40DA-BD37-082B4AECE2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30BA-EE76-4A50-919E-7EA0ED13F89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6A3D-48E4-40DA-BD37-082B4AECE2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CC830BA-EE76-4A50-919E-7EA0ED13F89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6AD6A3D-48E4-40DA-BD37-082B4AECE2F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CC830BA-EE76-4A50-919E-7EA0ED13F89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6AD6A3D-48E4-40DA-BD37-082B4AECE2F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30BA-EE76-4A50-919E-7EA0ED13F89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6A3D-48E4-40DA-BD37-082B4AECE2F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30BA-EE76-4A50-919E-7EA0ED13F89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6A3D-48E4-40DA-BD37-082B4AECE2F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C830BA-EE76-4A50-919E-7EA0ED13F89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6AD6A3D-48E4-40DA-BD37-082B4AECE2F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830BA-EE76-4A50-919E-7EA0ED13F89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D6A3D-48E4-40DA-BD37-082B4AECE2F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CC830BA-EE76-4A50-919E-7EA0ED13F89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6AD6A3D-48E4-40DA-BD37-082B4AECE2FF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CC830BA-EE76-4A50-919E-7EA0ED13F89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6AD6A3D-48E4-40DA-BD37-082B4AECE2FF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CC830BA-EE76-4A50-919E-7EA0ED13F89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6AD6A3D-48E4-40DA-BD37-082B4AECE2F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196752"/>
            <a:ext cx="6172200" cy="189436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cs typeface="Aharoni" pitchFamily="2" charset="-79"/>
              </a:rPr>
              <a:t>Отчёт за год </a:t>
            </a:r>
            <a:br>
              <a:rPr lang="ru-RU" sz="4000" dirty="0" smtClean="0">
                <a:cs typeface="Aharoni" pitchFamily="2" charset="-79"/>
              </a:rPr>
            </a:br>
            <a:r>
              <a:rPr lang="ru-RU" sz="4000" dirty="0" smtClean="0">
                <a:cs typeface="Aharoni" pitchFamily="2" charset="-79"/>
              </a:rPr>
              <a:t>Старшая группа «Почемучки»</a:t>
            </a:r>
            <a:endParaRPr lang="ru-RU" sz="4000" dirty="0">
              <a:cs typeface="Aharoni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5517232"/>
            <a:ext cx="2518048" cy="857690"/>
          </a:xfrm>
        </p:spPr>
        <p:txBody>
          <a:bodyPr/>
          <a:lstStyle/>
          <a:p>
            <a:r>
              <a:rPr lang="ru-RU" dirty="0" smtClean="0"/>
              <a:t>Воспитатель </a:t>
            </a:r>
          </a:p>
          <a:p>
            <a:r>
              <a:rPr lang="ru-RU" dirty="0" smtClean="0"/>
              <a:t>Николаева А. 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44280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6958" y="3645024"/>
            <a:ext cx="3370946" cy="28410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1726" y="289620"/>
            <a:ext cx="3316178" cy="32423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2668" y="145146"/>
            <a:ext cx="4193748" cy="6340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2035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512433"/>
            <a:ext cx="7944032" cy="54940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533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178942"/>
            <a:ext cx="4320480" cy="632206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98"/>
          <a:stretch/>
        </p:blipFill>
        <p:spPr>
          <a:xfrm>
            <a:off x="4913815" y="191774"/>
            <a:ext cx="3619158" cy="329743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7560" y="3724680"/>
            <a:ext cx="3529480" cy="2764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6292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332656"/>
            <a:ext cx="5105400" cy="29515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636912"/>
            <a:ext cx="4032448" cy="29709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3645024"/>
            <a:ext cx="3713194" cy="27192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00936" y="1345121"/>
            <a:ext cx="33969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Защита индивидуальных</a:t>
            </a:r>
          </a:p>
          <a:p>
            <a:pPr algn="ctr"/>
            <a:r>
              <a:rPr lang="ru-RU" sz="1600" dirty="0" smtClean="0"/>
              <a:t>исследовательских проектов</a:t>
            </a:r>
          </a:p>
          <a:p>
            <a:pPr algn="ctr"/>
            <a:r>
              <a:rPr lang="ru-RU" sz="1600" dirty="0" smtClean="0"/>
              <a:t>«Снег» и «Волшебные краски»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4480345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Взаимодействие с социальными партнёрами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1628798"/>
            <a:ext cx="7632848" cy="434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136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188640"/>
            <a:ext cx="6204698" cy="51837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5976" y="4077072"/>
            <a:ext cx="3700861" cy="252014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27584" y="5805264"/>
            <a:ext cx="3294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Взаимодействие с социумом</a:t>
            </a:r>
          </a:p>
        </p:txBody>
      </p:sp>
    </p:spTree>
    <p:extLst>
      <p:ext uri="{BB962C8B-B14F-4D97-AF65-F5344CB8AC3E}">
        <p14:creationId xmlns:p14="http://schemas.microsoft.com/office/powerpoint/2010/main" val="32243738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37426"/>
            <a:ext cx="6876256" cy="51571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645024"/>
            <a:ext cx="4176464" cy="29956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7584" y="5590586"/>
            <a:ext cx="3294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Взаимодействие с социумом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1682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688091"/>
            <a:ext cx="4103855" cy="537920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679468"/>
            <a:ext cx="4032448" cy="5387823"/>
          </a:xfrm>
        </p:spPr>
      </p:pic>
    </p:spTree>
    <p:extLst>
      <p:ext uri="{BB962C8B-B14F-4D97-AF65-F5344CB8AC3E}">
        <p14:creationId xmlns:p14="http://schemas.microsoft.com/office/powerpoint/2010/main" val="19217047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27784" y="2276872"/>
            <a:ext cx="3600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/>
            </a:r>
            <a:br>
              <a:rPr lang="ru-RU" b="1" dirty="0"/>
            </a:br>
            <a:r>
              <a:rPr lang="ru-RU" sz="3600" b="1" dirty="0" smtClean="0">
                <a:latin typeface="+mj-lt"/>
              </a:rPr>
              <a:t>СПАСИБО ЗА ВНИМАНИЕ!</a:t>
            </a:r>
            <a:endParaRPr lang="ru-RU" sz="3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5630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395" y="1340768"/>
            <a:ext cx="5366004" cy="115212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Основное направление моей работы </a:t>
            </a:r>
            <a:r>
              <a:rPr lang="ru-RU" sz="2000" dirty="0" smtClean="0"/>
              <a:t>– художественно-эстетическое развитие.</a:t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1800" dirty="0" smtClean="0"/>
              <a:t>Цель работы: </a:t>
            </a:r>
            <a:br>
              <a:rPr lang="ru-RU" sz="1800" dirty="0" smtClean="0"/>
            </a:br>
            <a:r>
              <a:rPr lang="ru-RU" sz="1800" dirty="0" smtClean="0"/>
              <a:t>развитие</a:t>
            </a:r>
            <a:r>
              <a:rPr lang="ru-RU" sz="1800" dirty="0"/>
              <a:t> </a:t>
            </a:r>
            <a:r>
              <a:rPr lang="ru-RU" sz="1800" dirty="0" smtClean="0"/>
              <a:t>творческого  потенциала </a:t>
            </a:r>
            <a:br>
              <a:rPr lang="ru-RU" sz="1800" dirty="0" smtClean="0"/>
            </a:br>
            <a:r>
              <a:rPr lang="ru-RU" sz="1800" dirty="0" smtClean="0"/>
              <a:t>и самостоятельной </a:t>
            </a:r>
            <a:r>
              <a:rPr lang="ru-RU" sz="1800" dirty="0"/>
              <a:t>х</a:t>
            </a:r>
            <a:r>
              <a:rPr lang="ru-RU" sz="1800" dirty="0" smtClean="0"/>
              <a:t>удожественной </a:t>
            </a:r>
            <a:br>
              <a:rPr lang="ru-RU" sz="1800" dirty="0" smtClean="0"/>
            </a:br>
            <a:r>
              <a:rPr lang="ru-RU" sz="1800" dirty="0" smtClean="0"/>
              <a:t>деятельности.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0399" y="260648"/>
            <a:ext cx="2732531" cy="36433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591787"/>
            <a:ext cx="4608512" cy="34563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077072"/>
            <a:ext cx="3024336" cy="2268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038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416" y="620688"/>
            <a:ext cx="6779096" cy="57606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Предметно-развивающая среда 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1988840"/>
            <a:ext cx="4886525" cy="3600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21"/>
          <a:stretch/>
        </p:blipFill>
        <p:spPr>
          <a:xfrm>
            <a:off x="5436095" y="1517789"/>
            <a:ext cx="3536835" cy="43924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0025" y="1525434"/>
            <a:ext cx="4294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Уголок патриотического воспитания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133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29310" y="401927"/>
            <a:ext cx="3300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Уголок по ПДД и ЛЭПБУК </a:t>
            </a:r>
          </a:p>
          <a:p>
            <a:r>
              <a:rPr lang="ru-RU" dirty="0" smtClean="0"/>
              <a:t> «Детям знать положено!»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4" y="418999"/>
            <a:ext cx="3600400" cy="61238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5556" y="1195719"/>
            <a:ext cx="3808412" cy="532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0556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8532440" cy="638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80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760" y="502683"/>
            <a:ext cx="3870666" cy="57143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7984" y="502683"/>
            <a:ext cx="3960440" cy="572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251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366" y="808165"/>
            <a:ext cx="8280920" cy="55033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3054751"/>
            <a:ext cx="2232248" cy="32567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258" y="3591665"/>
            <a:ext cx="2181484" cy="31210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048863"/>
            <a:ext cx="2304256" cy="326266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669631" y="188640"/>
            <a:ext cx="56987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+mj-lt"/>
                <a:cs typeface="Arial" pitchFamily="34" charset="0"/>
              </a:rPr>
              <a:t>УЧАСТИЕ ВОСПИТАННИКОВ </a:t>
            </a:r>
          </a:p>
          <a:p>
            <a:pPr algn="ctr"/>
            <a:r>
              <a:rPr lang="ru-RU" sz="2000" b="1" dirty="0" smtClean="0">
                <a:latin typeface="+mj-lt"/>
                <a:cs typeface="Arial" pitchFamily="34" charset="0"/>
              </a:rPr>
              <a:t>В КОНКУРСАХ</a:t>
            </a:r>
            <a:endParaRPr lang="ru-RU" sz="2000" b="1" dirty="0"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500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240" y="404664"/>
            <a:ext cx="3528392" cy="48980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404664"/>
            <a:ext cx="3456384" cy="490392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93627" y="3926649"/>
            <a:ext cx="3932809" cy="2752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937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651" y="620688"/>
            <a:ext cx="7770417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18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238</TotalTime>
  <Words>62</Words>
  <Application>Microsoft Office PowerPoint</Application>
  <PresentationFormat>Экран (4:3)</PresentationFormat>
  <Paragraphs>20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Отчёт за год  Старшая группа «Почемучки»</vt:lpstr>
      <vt:lpstr>Основное направление моей работы – художественно-эстетическое развитие.  Цель работы:  развитие творческого  потенциала  и самостоятельной художественной  деятельности. </vt:lpstr>
      <vt:lpstr>Предметно-развивающая среда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Взаимодействие с социальными партнёрами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 за год  Старшая группа «Почемучки»</dc:title>
  <dc:creator>Admin</dc:creator>
  <cp:lastModifiedBy>Admin</cp:lastModifiedBy>
  <cp:revision>20</cp:revision>
  <dcterms:created xsi:type="dcterms:W3CDTF">2021-05-19T15:15:03Z</dcterms:created>
  <dcterms:modified xsi:type="dcterms:W3CDTF">2021-06-01T18:51:32Z</dcterms:modified>
</cp:coreProperties>
</file>