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709" r:id="rId3"/>
  </p:sldMasterIdLst>
  <p:sldIdLst>
    <p:sldId id="256" r:id="rId4"/>
    <p:sldId id="267" r:id="rId5"/>
    <p:sldId id="264" r:id="rId6"/>
    <p:sldId id="257" r:id="rId7"/>
    <p:sldId id="272" r:id="rId8"/>
    <p:sldId id="258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2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52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149B5-CF19-48E2-BDF5-49F01A23D2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7793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31F5A-C83F-46F6-9B59-184BF255120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1810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02438" y="620713"/>
            <a:ext cx="2111375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313" y="620713"/>
            <a:ext cx="6181725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01EB1-E324-45E7-AA4F-65BDAE62E3F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7167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4213" y="1916113"/>
            <a:ext cx="4038600" cy="45259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875213" y="1916113"/>
            <a:ext cx="4038600" cy="4525962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6AB6BAF-517F-4AF9-BBE5-65BC08AB719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4795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37865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844" y="83497"/>
            <a:ext cx="8832848" cy="66316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1662" y="460535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417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29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297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651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1535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989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555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4FD35-1E15-4E21-B28F-CA6DB6EFF2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03694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6871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46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85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362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37865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844" y="83497"/>
            <a:ext cx="8832848" cy="66316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1662" y="460535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0531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3161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1687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5516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7944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161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98B24B-A507-4B91-9D59-D88DC03944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37430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7063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7292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9714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7345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671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4213" y="19161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5213" y="19161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6B7DC3-9AA4-47E3-8212-5CA7DCAAB0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2159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1D92F-96BC-4C48-A877-D499F271DF9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518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13050F-64C9-400A-996A-DD9AE27C288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0737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E9D21C-625B-45BC-8BBD-B594F5A276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1066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27E531-3882-40EB-BDFF-6A248B4A2E1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1945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B25BF-0620-4D4F-B125-1547A3792D8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0411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6207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16113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82CF0FD-A39F-4176-BEEA-9BDD78A5AE4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rgbClr val="542A00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01.06.2021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7" name="Багетная рамка 6"/>
          <p:cNvSpPr/>
          <p:nvPr userDrawn="1"/>
        </p:nvSpPr>
        <p:spPr>
          <a:xfrm>
            <a:off x="571472" y="428604"/>
            <a:ext cx="8072494" cy="6072230"/>
          </a:xfrm>
          <a:prstGeom prst="bevel">
            <a:avLst>
              <a:gd name="adj" fmla="val 1449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673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2D3F145-04DE-461D-A630-5EC1DF70EB0A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01.06.2021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7C7F5CA-373C-4532-A084-AAE11BA0F7A6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7" name="Багетная рамка 6"/>
          <p:cNvSpPr/>
          <p:nvPr userDrawn="1"/>
        </p:nvSpPr>
        <p:spPr>
          <a:xfrm>
            <a:off x="571472" y="428604"/>
            <a:ext cx="8072494" cy="6072230"/>
          </a:xfrm>
          <a:prstGeom prst="bevel">
            <a:avLst>
              <a:gd name="adj" fmla="val 1449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571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989138"/>
            <a:ext cx="7772400" cy="1470025"/>
          </a:xfrm>
        </p:spPr>
        <p:txBody>
          <a:bodyPr/>
          <a:lstStyle/>
          <a:p>
            <a:r>
              <a:rPr lang="ru-RU" altLang="ru-RU"/>
              <a:t>Портрет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213100"/>
            <a:ext cx="6400800" cy="1752600"/>
          </a:xfrm>
        </p:spPr>
        <p:txBody>
          <a:bodyPr/>
          <a:lstStyle/>
          <a:p>
            <a:r>
              <a:rPr lang="ru-RU" altLang="ru-RU"/>
              <a:t>в вокальной и инструментальной музыке</a:t>
            </a:r>
          </a:p>
        </p:txBody>
      </p:sp>
      <p:pic>
        <p:nvPicPr>
          <p:cNvPr id="2052" name="Picture 4" descr="8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4292600"/>
            <a:ext cx="1228725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барт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704856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97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7416824" cy="5317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423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r>
              <a:rPr lang="ru-RU" altLang="ru-RU" sz="4000"/>
              <a:t>С.С.Прокофьев</a:t>
            </a:r>
            <a:br>
              <a:rPr lang="ru-RU" altLang="ru-RU" sz="4000"/>
            </a:br>
            <a:r>
              <a:rPr lang="ru-RU" altLang="ru-RU" sz="4000"/>
              <a:t>«Болтунья»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9138"/>
            <a:ext cx="5183187" cy="4452937"/>
          </a:xfrm>
        </p:spPr>
        <p:txBody>
          <a:bodyPr/>
          <a:lstStyle/>
          <a:p>
            <a:r>
              <a:rPr lang="ru-RU" altLang="ru-RU" sz="2800"/>
              <a:t>Чей портрет рисует Агния Барто в стихотворении?</a:t>
            </a:r>
          </a:p>
          <a:p>
            <a:r>
              <a:rPr lang="ru-RU" altLang="ru-RU" sz="2800"/>
              <a:t>Какой должна быть музыка?</a:t>
            </a:r>
          </a:p>
          <a:p>
            <a:r>
              <a:rPr lang="ru-RU" altLang="ru-RU" sz="2800"/>
              <a:t>Как может выглядеть Лида?</a:t>
            </a:r>
          </a:p>
          <a:p>
            <a:r>
              <a:rPr lang="ru-RU" altLang="ru-RU" sz="2800"/>
              <a:t>Нравится ли вам эта девочка?</a:t>
            </a:r>
          </a:p>
        </p:txBody>
      </p:sp>
      <p:pic>
        <p:nvPicPr>
          <p:cNvPr id="3077" name="Picture 5" descr="i?id=150910971-16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765175"/>
            <a:ext cx="946150" cy="121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%D0%A1%D0%BF%D0%BE%D1%8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2565400"/>
            <a:ext cx="2016125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6981b06429427f9e839524d00bbd24c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2060575"/>
            <a:ext cx="2944813" cy="39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3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30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30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30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3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Д.Б.Кабалевский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1904-1987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Советский композитор,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дирижёр, пианист,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педагог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		« Три подружки»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http://www.classicalmusicnews.ru/wp-content/uploads/2007/09/Dmitriy-Kabalevski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800" y="1268760"/>
            <a:ext cx="3293503" cy="506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94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08050"/>
            <a:ext cx="8229600" cy="1143000"/>
          </a:xfrm>
        </p:spPr>
        <p:txBody>
          <a:bodyPr/>
          <a:lstStyle/>
          <a:p>
            <a:r>
              <a:rPr lang="ru-RU" altLang="ru-RU" sz="4000"/>
              <a:t>С.С.Прокофьев</a:t>
            </a:r>
            <a:br>
              <a:rPr lang="ru-RU" altLang="ru-RU" sz="4000"/>
            </a:br>
            <a:r>
              <a:rPr lang="ru-RU" altLang="ru-RU" sz="4000"/>
              <a:t>Балет «Золушка»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133600"/>
            <a:ext cx="8229600" cy="4525963"/>
          </a:xfrm>
        </p:spPr>
        <p:txBody>
          <a:bodyPr/>
          <a:lstStyle/>
          <a:p>
            <a:r>
              <a:rPr lang="ru-RU" altLang="ru-RU"/>
              <a:t>Чей портрет рисует музыка?</a:t>
            </a:r>
          </a:p>
          <a:p>
            <a:r>
              <a:rPr lang="ru-RU" altLang="ru-RU"/>
              <a:t>Как вы это поняли? </a:t>
            </a:r>
          </a:p>
          <a:p>
            <a:r>
              <a:rPr lang="ru-RU" altLang="ru-RU"/>
              <a:t>Что происходит на сцене?</a:t>
            </a:r>
          </a:p>
          <a:p>
            <a:r>
              <a:rPr lang="ru-RU" altLang="ru-RU"/>
              <a:t>Как музыка «рисует» Золушку?</a:t>
            </a:r>
          </a:p>
          <a:p>
            <a:r>
              <a:rPr lang="ru-RU" altLang="ru-RU"/>
              <a:t>Понимаете ли вы, какие чувства испытывает девочка?</a:t>
            </a:r>
          </a:p>
        </p:txBody>
      </p:sp>
      <p:pic>
        <p:nvPicPr>
          <p:cNvPr id="6149" name="Picture 5" descr="animashki-chasy-3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125538"/>
            <a:ext cx="381000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i?id=70173387-17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908050"/>
            <a:ext cx="727075" cy="106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thumb_belle-bois-dormant_eb-02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4508500"/>
            <a:ext cx="150495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3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3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3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 Rounded MT Bold"/>
        <a:ea typeface=""/>
        <a:cs typeface="Arial"/>
      </a:majorFont>
      <a:minorFont>
        <a:latin typeface="Arial Rounded MT Bol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79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Arial Rounded MT Bold</vt:lpstr>
      <vt:lpstr>Calibri</vt:lpstr>
      <vt:lpstr>Оформление по умолчанию</vt:lpstr>
      <vt:lpstr>Тема Office</vt:lpstr>
      <vt:lpstr>4_Тема Office</vt:lpstr>
      <vt:lpstr>Портрет</vt:lpstr>
      <vt:lpstr>Презентация PowerPoint</vt:lpstr>
      <vt:lpstr>Презентация PowerPoint</vt:lpstr>
      <vt:lpstr>С.С.Прокофьев «Болтунья»</vt:lpstr>
      <vt:lpstr>Д.Б.Кабалевский</vt:lpstr>
      <vt:lpstr>С.С.Прокофьев Балет «Золушка»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Портрет</dc:title>
  <dc:creator>Илона</dc:creator>
  <cp:lastModifiedBy>учитель</cp:lastModifiedBy>
  <cp:revision>24</cp:revision>
  <dcterms:created xsi:type="dcterms:W3CDTF">2013-10-26T17:27:01Z</dcterms:created>
  <dcterms:modified xsi:type="dcterms:W3CDTF">2021-06-01T10:17:11Z</dcterms:modified>
</cp:coreProperties>
</file>