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62" r:id="rId4"/>
    <p:sldId id="261" r:id="rId5"/>
    <p:sldId id="268" r:id="rId6"/>
    <p:sldId id="26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tableStyles" Target="tableStyles.xml" /><Relationship Id="rId5" Type="http://schemas.openxmlformats.org/officeDocument/2006/relationships/slide" Target="slides/slide4.xml" /><Relationship Id="rId10" Type="http://schemas.openxmlformats.org/officeDocument/2006/relationships/theme" Target="theme/theme1.xml" /><Relationship Id="rId4" Type="http://schemas.openxmlformats.org/officeDocument/2006/relationships/slide" Target="slides/slide3.xml" /><Relationship Id="rId9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20B68-BB0B-4692-BC2F-07BCC8D61F73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933D7-2106-4C03-9338-064E44D610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20B68-BB0B-4692-BC2F-07BCC8D61F73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933D7-2106-4C03-9338-064E44D610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20B68-BB0B-4692-BC2F-07BCC8D61F73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933D7-2106-4C03-9338-064E44D610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20B68-BB0B-4692-BC2F-07BCC8D61F73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933D7-2106-4C03-9338-064E44D610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20B68-BB0B-4692-BC2F-07BCC8D61F73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933D7-2106-4C03-9338-064E44D610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20B68-BB0B-4692-BC2F-07BCC8D61F73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933D7-2106-4C03-9338-064E44D610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20B68-BB0B-4692-BC2F-07BCC8D61F73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933D7-2106-4C03-9338-064E44D610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20B68-BB0B-4692-BC2F-07BCC8D61F73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933D7-2106-4C03-9338-064E44D610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20B68-BB0B-4692-BC2F-07BCC8D61F73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933D7-2106-4C03-9338-064E44D610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20B68-BB0B-4692-BC2F-07BCC8D61F73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933D7-2106-4C03-9338-064E44D610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20B68-BB0B-4692-BC2F-07BCC8D61F73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933D7-2106-4C03-9338-064E44D6101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image" Target="../media/image1.jpeg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C20B68-BB0B-4692-BC2F-07BCC8D61F73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D933D7-2106-4C03-9338-064E44D6101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9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08837" y="384913"/>
            <a:ext cx="692948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</a:rPr>
              <a:t>Делаем ребятам  предостережение:</a:t>
            </a:r>
            <a:br>
              <a:rPr lang="ru-RU" sz="2800" b="1" dirty="0">
                <a:solidFill>
                  <a:srgbClr val="7030A0"/>
                </a:solidFill>
              </a:rPr>
            </a:br>
            <a:br>
              <a:rPr lang="ru-RU" sz="2800" b="1" dirty="0">
                <a:solidFill>
                  <a:srgbClr val="7030A0"/>
                </a:solidFill>
              </a:rPr>
            </a:br>
            <a:r>
              <a:rPr lang="ru-RU" sz="2800" b="1" dirty="0">
                <a:solidFill>
                  <a:srgbClr val="7030A0"/>
                </a:solidFill>
              </a:rPr>
              <a:t>Выучите срочно ПРАВИЛА ДВИЖЕНИЯ,</a:t>
            </a:r>
            <a:br>
              <a:rPr lang="ru-RU" sz="2800" b="1" dirty="0">
                <a:solidFill>
                  <a:srgbClr val="7030A0"/>
                </a:solidFill>
              </a:rPr>
            </a:br>
            <a:r>
              <a:rPr lang="ru-RU" sz="2800" b="1" dirty="0">
                <a:solidFill>
                  <a:srgbClr val="7030A0"/>
                </a:solidFill>
              </a:rPr>
              <a:t>Чтоб не волновались каждый день родители,</a:t>
            </a:r>
            <a:br>
              <a:rPr lang="ru-RU" sz="2800" b="1" dirty="0">
                <a:solidFill>
                  <a:srgbClr val="7030A0"/>
                </a:solidFill>
              </a:rPr>
            </a:br>
            <a:r>
              <a:rPr lang="ru-RU" sz="2800" b="1" dirty="0">
                <a:solidFill>
                  <a:srgbClr val="7030A0"/>
                </a:solidFill>
              </a:rPr>
              <a:t>Чтоб спокойно мчались  улицей водители</a:t>
            </a:r>
            <a:r>
              <a:rPr lang="ru-RU" sz="2800" dirty="0"/>
              <a:t>!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7F1EC15-78D5-9A49-9F8C-F87B48C79548}"/>
              </a:ext>
            </a:extLst>
          </p:cNvPr>
          <p:cNvSpPr/>
          <p:nvPr/>
        </p:nvSpPr>
        <p:spPr>
          <a:xfrm>
            <a:off x="444816" y="3422998"/>
            <a:ext cx="785818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           Презентация « Безопасные каникулы»</a:t>
            </a:r>
          </a:p>
          <a:p>
            <a:r>
              <a:rPr lang="ru-RU" sz="2800">
                <a:solidFill>
                  <a:srgbClr val="FF0000"/>
                </a:solidFill>
              </a:rPr>
              <a:t>          </a:t>
            </a:r>
            <a:endParaRPr lang="ru-RU" sz="2800" dirty="0">
              <a:solidFill>
                <a:srgbClr val="FF0000"/>
              </a:solidFill>
            </a:endParaRPr>
          </a:p>
          <a:p>
            <a:r>
              <a:rPr lang="ru-RU" sz="2400" dirty="0">
                <a:solidFill>
                  <a:srgbClr val="FF0000"/>
                </a:solidFill>
              </a:rPr>
              <a:t>                               Воспитатель</a:t>
            </a:r>
            <a:r>
              <a:rPr lang="ru-RU" sz="2400">
                <a:solidFill>
                  <a:srgbClr val="FF0000"/>
                </a:solidFill>
              </a:rPr>
              <a:t>: </a:t>
            </a:r>
            <a:r>
              <a:rPr lang="en-US" sz="2400">
                <a:solidFill>
                  <a:srgbClr val="FF0000"/>
                </a:solidFill>
              </a:rPr>
              <a:t>Карташова </a:t>
            </a:r>
            <a:r>
              <a:rPr lang="ru-RU" sz="2400">
                <a:solidFill>
                  <a:srgbClr val="FF0000"/>
                </a:solidFill>
              </a:rPr>
              <a:t> </a:t>
            </a:r>
            <a:r>
              <a:rPr lang="en-US" sz="2400">
                <a:solidFill>
                  <a:srgbClr val="FF0000"/>
                </a:solidFill>
              </a:rPr>
              <a:t>Т.Ю</a:t>
            </a:r>
            <a:endParaRPr lang="ru-RU" sz="2400" dirty="0">
              <a:solidFill>
                <a:srgbClr val="FF0000"/>
              </a:solidFill>
            </a:endParaRPr>
          </a:p>
          <a:p>
            <a:endParaRPr lang="ru-RU" sz="2400" dirty="0">
              <a:solidFill>
                <a:srgbClr val="FF0000"/>
              </a:solidFill>
            </a:endParaRPr>
          </a:p>
          <a:p>
            <a:endParaRPr lang="ru-RU" sz="2400" dirty="0">
              <a:solidFill>
                <a:srgbClr val="FF0000"/>
              </a:solidFill>
            </a:endParaRPr>
          </a:p>
          <a:p>
            <a:endParaRPr lang="ru-RU" sz="2400" dirty="0">
              <a:solidFill>
                <a:srgbClr val="FF0000"/>
              </a:solidFill>
            </a:endParaRPr>
          </a:p>
          <a:p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928662" y="357166"/>
            <a:ext cx="7300938" cy="5768997"/>
          </a:xfrm>
        </p:spPr>
        <p:txBody>
          <a:bodyPr>
            <a:normAutofit fontScale="77500" lnSpcReduction="20000"/>
          </a:bodyPr>
          <a:lstStyle/>
          <a:p>
            <a:r>
              <a:rPr lang="ru-RU" u="sng" dirty="0">
                <a:solidFill>
                  <a:srgbClr val="FF0000"/>
                </a:solidFill>
              </a:rPr>
              <a:t>Цель</a:t>
            </a:r>
            <a:r>
              <a:rPr lang="ru-RU" dirty="0">
                <a:solidFill>
                  <a:srgbClr val="FF0000"/>
                </a:solidFill>
              </a:rPr>
              <a:t>:</a:t>
            </a:r>
          </a:p>
          <a:p>
            <a:r>
              <a:rPr lang="ru-RU" dirty="0"/>
              <a:t>Формирование навыков правильного осознанного </a:t>
            </a:r>
            <a:r>
              <a:rPr lang="ru-RU" b="1" dirty="0"/>
              <a:t>безопасного</a:t>
            </a:r>
            <a:r>
              <a:rPr lang="ru-RU" dirty="0"/>
              <a:t> поведения дошкольников на </a:t>
            </a:r>
            <a:r>
              <a:rPr lang="ru-RU" b="1" dirty="0"/>
              <a:t>дороге в зимний период.</a:t>
            </a:r>
            <a:endParaRPr lang="ru-RU" dirty="0"/>
          </a:p>
          <a:p>
            <a:r>
              <a:rPr lang="ru-RU" dirty="0"/>
              <a:t>Формировать у родителей и воспитанников устойчивый интерес к использованию ремней </a:t>
            </a:r>
            <a:r>
              <a:rPr lang="ru-RU" b="1" dirty="0"/>
              <a:t>безопасности</a:t>
            </a:r>
            <a:r>
              <a:rPr lang="ru-RU" dirty="0"/>
              <a:t> и удерживающих устройств, при перевозке детей в личном автомобиле.</a:t>
            </a:r>
          </a:p>
          <a:p>
            <a:r>
              <a:rPr lang="ru-RU" u="sng" dirty="0">
                <a:solidFill>
                  <a:srgbClr val="FF0000"/>
                </a:solidFill>
              </a:rPr>
              <a:t>Задачи</a:t>
            </a:r>
            <a:r>
              <a:rPr lang="ru-RU" dirty="0">
                <a:solidFill>
                  <a:srgbClr val="FF0000"/>
                </a:solidFill>
              </a:rPr>
              <a:t>:</a:t>
            </a:r>
          </a:p>
          <a:p>
            <a:r>
              <a:rPr lang="ru-RU" dirty="0"/>
              <a:t>1. Пополнить, упорядочить, закрепить знания дошкольников о правилах </a:t>
            </a:r>
            <a:r>
              <a:rPr lang="ru-RU" b="1" dirty="0"/>
              <a:t>дорожного движения</a:t>
            </a:r>
            <a:r>
              <a:rPr lang="ru-RU" dirty="0"/>
              <a:t>.</a:t>
            </a:r>
          </a:p>
          <a:p>
            <a:r>
              <a:rPr lang="ru-RU" dirty="0"/>
              <a:t>2. Побуждать использовать изученные правила </a:t>
            </a:r>
            <a:r>
              <a:rPr lang="ru-RU" b="1" dirty="0"/>
              <a:t>дорожного</a:t>
            </a:r>
            <a:r>
              <a:rPr lang="ru-RU" dirty="0"/>
              <a:t> движения на практике.</a:t>
            </a:r>
          </a:p>
          <a:p>
            <a:r>
              <a:rPr lang="ru-RU" dirty="0"/>
              <a:t>3. Создать предметно – развивающую среду в группе.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142900"/>
            <a:ext cx="8229600" cy="7215238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rgbClr val="C00000"/>
                </a:solidFill>
              </a:rPr>
              <a:t> </a:t>
            </a:r>
            <a:r>
              <a:rPr lang="ru-RU" sz="1800" dirty="0">
                <a:solidFill>
                  <a:srgbClr val="C00000"/>
                </a:solidFill>
              </a:rPr>
              <a:t>В ходе проведённой недели по правилам </a:t>
            </a:r>
            <a:r>
              <a:rPr lang="ru-RU" sz="1800" b="1" dirty="0">
                <a:solidFill>
                  <a:srgbClr val="C00000"/>
                </a:solidFill>
              </a:rPr>
              <a:t>дорожного</a:t>
            </a:r>
            <a:r>
              <a:rPr lang="ru-RU" sz="1800" dirty="0">
                <a:solidFill>
                  <a:srgbClr val="C00000"/>
                </a:solidFill>
              </a:rPr>
              <a:t> движения проводилась работа с детьми:</a:t>
            </a:r>
            <a:br>
              <a:rPr lang="ru-RU" sz="1800" dirty="0"/>
            </a:br>
            <a:r>
              <a:rPr lang="ru-RU" sz="1600" dirty="0"/>
              <a:t> Дидактические </a:t>
            </a:r>
            <a:r>
              <a:rPr lang="ru-RU" sz="1600" u="sng" dirty="0"/>
              <a:t>игры</a:t>
            </a:r>
            <a:r>
              <a:rPr lang="ru-RU" sz="1600" dirty="0"/>
              <a:t>: </a:t>
            </a:r>
            <a:r>
              <a:rPr lang="ru-RU" sz="1600" i="1" dirty="0"/>
              <a:t>«Зажги светофор»</a:t>
            </a:r>
            <a:r>
              <a:rPr lang="ru-RU" sz="1600" dirty="0"/>
              <a:t> </a:t>
            </a:r>
            <a:r>
              <a:rPr lang="ru-RU" sz="1600" i="1" dirty="0"/>
              <a:t>«Внимание </a:t>
            </a:r>
            <a:r>
              <a:rPr lang="ru-RU" sz="1600" b="1" i="1" dirty="0"/>
              <a:t>дорога</a:t>
            </a:r>
            <a:r>
              <a:rPr lang="ru-RU" sz="1600" i="1" dirty="0"/>
              <a:t>»</a:t>
            </a:r>
            <a:r>
              <a:rPr lang="ru-RU" sz="1600" dirty="0"/>
              <a:t> </a:t>
            </a:r>
            <a:r>
              <a:rPr lang="ru-RU" sz="1600" i="1" dirty="0"/>
              <a:t>«Мы едем в автобусе»</a:t>
            </a:r>
            <a:r>
              <a:rPr lang="ru-RU" sz="1600" dirty="0"/>
              <a:t> </a:t>
            </a:r>
            <a:r>
              <a:rPr lang="ru-RU" sz="1600" i="1" dirty="0"/>
              <a:t>«У светофора»</a:t>
            </a:r>
            <a:r>
              <a:rPr lang="ru-RU" sz="1800" u="sng" dirty="0"/>
              <a:t> </a:t>
            </a:r>
            <a:r>
              <a:rPr lang="ru-RU" sz="1600" u="sng" dirty="0"/>
              <a:t>Словесные игры</a:t>
            </a:r>
            <a:r>
              <a:rPr lang="ru-RU" sz="1600" dirty="0"/>
              <a:t>: </a:t>
            </a:r>
            <a:r>
              <a:rPr lang="ru-RU" sz="1600" i="1" dirty="0"/>
              <a:t>«Мы шоферы»</a:t>
            </a:r>
            <a:r>
              <a:rPr lang="ru-RU" sz="1600" dirty="0"/>
              <a:t> </a:t>
            </a:r>
            <a:r>
              <a:rPr lang="ru-RU" sz="1600" i="1" dirty="0"/>
              <a:t>«А если бы»</a:t>
            </a:r>
            <a:r>
              <a:rPr lang="ru-RU" sz="1600" dirty="0"/>
              <a:t> </a:t>
            </a:r>
            <a:r>
              <a:rPr lang="ru-RU" sz="1600" i="1" dirty="0"/>
              <a:t>«Самый главный»</a:t>
            </a:r>
            <a:br>
              <a:rPr lang="ru-RU" sz="1600" dirty="0"/>
            </a:br>
            <a:r>
              <a:rPr lang="ru-RU" sz="1600" dirty="0"/>
              <a:t>Сюжетно- ролевые игры </a:t>
            </a:r>
            <a:r>
              <a:rPr lang="ru-RU" sz="1600" i="1" dirty="0"/>
              <a:t>«Я шофер»</a:t>
            </a:r>
            <a:r>
              <a:rPr lang="ru-RU" sz="1600" dirty="0"/>
              <a:t> </a:t>
            </a:r>
            <a:r>
              <a:rPr lang="ru-RU" sz="1600" i="1" dirty="0"/>
              <a:t>«Строители </a:t>
            </a:r>
            <a:r>
              <a:rPr lang="ru-RU" sz="1600" b="1" i="1" dirty="0"/>
              <a:t>дорог</a:t>
            </a:r>
            <a:r>
              <a:rPr lang="ru-RU" sz="1600" i="1" dirty="0"/>
              <a:t>»</a:t>
            </a:r>
            <a:br>
              <a:rPr lang="ru-RU" sz="1600" dirty="0"/>
            </a:br>
            <a:r>
              <a:rPr lang="ru-RU" sz="1600" dirty="0"/>
              <a:t>Подвижные игры </a:t>
            </a:r>
            <a:r>
              <a:rPr lang="ru-RU" sz="1600" i="1" dirty="0"/>
              <a:t>«К своим знакам»</a:t>
            </a:r>
            <a:r>
              <a:rPr lang="ru-RU" sz="1600" dirty="0"/>
              <a:t>, </a:t>
            </a:r>
            <a:r>
              <a:rPr lang="ru-RU" sz="1600" i="1" dirty="0"/>
              <a:t>«Автобус»</a:t>
            </a:r>
            <a:r>
              <a:rPr lang="ru-RU" sz="1600" dirty="0"/>
              <a:t>, </a:t>
            </a:r>
            <a:r>
              <a:rPr lang="ru-RU" sz="1600" i="1" dirty="0"/>
              <a:t>«Грузовик»</a:t>
            </a:r>
            <a:r>
              <a:rPr lang="ru-RU" sz="1600" dirty="0"/>
              <a:t>, </a:t>
            </a:r>
            <a:r>
              <a:rPr lang="ru-RU" sz="1600" i="1" dirty="0"/>
              <a:t>«Стоп»</a:t>
            </a:r>
            <a:r>
              <a:rPr lang="ru-RU" sz="1600" dirty="0"/>
              <a:t>, </a:t>
            </a:r>
            <a:r>
              <a:rPr lang="ru-RU" sz="1600" i="1" dirty="0"/>
              <a:t>«Три сигнала светофора»</a:t>
            </a:r>
            <a:r>
              <a:rPr lang="ru-RU" sz="1600" dirty="0"/>
              <a:t>, </a:t>
            </a:r>
            <a:r>
              <a:rPr lang="ru-RU" sz="1600" i="1" dirty="0"/>
              <a:t>«Воробушки и автомобиль»</a:t>
            </a:r>
            <a:r>
              <a:rPr lang="ru-RU" sz="1600" dirty="0"/>
              <a:t>,</a:t>
            </a:r>
            <a:br>
              <a:rPr lang="ru-RU" sz="1600" dirty="0"/>
            </a:br>
            <a:r>
              <a:rPr lang="ru-RU" sz="1600" dirty="0"/>
              <a:t>Проводились беседы с </a:t>
            </a:r>
            <a:r>
              <a:rPr lang="ru-RU" sz="1600" u="sng" dirty="0"/>
              <a:t>детьми</a:t>
            </a:r>
            <a:r>
              <a:rPr lang="ru-RU" sz="1600" dirty="0"/>
              <a:t>: </a:t>
            </a:r>
            <a:r>
              <a:rPr lang="ru-RU" sz="1600" i="1" dirty="0"/>
              <a:t>«</a:t>
            </a:r>
            <a:r>
              <a:rPr lang="ru-RU" sz="1600" b="1" i="1" dirty="0"/>
              <a:t>Безопасное поведение на улице в зимнее время года.</a:t>
            </a:r>
            <a:r>
              <a:rPr lang="ru-RU" sz="1600" i="1" dirty="0"/>
              <a:t>»;</a:t>
            </a:r>
            <a:r>
              <a:rPr lang="ru-RU" sz="1600" dirty="0"/>
              <a:t> </a:t>
            </a:r>
            <a:r>
              <a:rPr lang="ru-RU" sz="1600" i="1" dirty="0"/>
              <a:t>«Зачем нужен светофор?»;</a:t>
            </a:r>
            <a:r>
              <a:rPr lang="ru-RU" sz="1600" dirty="0"/>
              <a:t> </a:t>
            </a:r>
            <a:r>
              <a:rPr lang="ru-RU" sz="1600" i="1" dirty="0"/>
              <a:t>«Почему нельзя играть на </a:t>
            </a:r>
            <a:r>
              <a:rPr lang="ru-RU" sz="1600" b="1" i="1" dirty="0"/>
              <a:t>дороге</a:t>
            </a:r>
            <a:r>
              <a:rPr lang="ru-RU" sz="1600" i="1" dirty="0"/>
              <a:t>?» ;«Зачем нужны </a:t>
            </a:r>
            <a:r>
              <a:rPr lang="ru-RU" sz="1600" b="1" i="1" dirty="0"/>
              <a:t>дорожные знаки</a:t>
            </a:r>
            <a:r>
              <a:rPr lang="ru-RU" sz="1600" i="1" dirty="0"/>
              <a:t>?»</a:t>
            </a:r>
            <a:r>
              <a:rPr lang="ru-RU" sz="1600" dirty="0"/>
              <a:t>  </a:t>
            </a:r>
            <a:br>
              <a:rPr lang="ru-RU" sz="1600" dirty="0"/>
            </a:br>
            <a:r>
              <a:rPr lang="ru-RU" sz="1600" dirty="0"/>
              <a:t>– Сюжетно-ролевая игра «Водители и пешеходы».</a:t>
            </a:r>
            <a:br>
              <a:rPr lang="ru-RU" sz="1600" dirty="0"/>
            </a:br>
            <a:r>
              <a:rPr lang="ru-RU" sz="1600" dirty="0"/>
              <a:t> – Аппликация (коллективная) «Транспорт на улицах моего города».</a:t>
            </a:r>
            <a:br>
              <a:rPr lang="ru-RU" sz="1600" dirty="0"/>
            </a:br>
            <a:r>
              <a:rPr lang="ru-RU" sz="1600" dirty="0"/>
              <a:t> – Чтение А. Иванова «Как неразлучные друзья дорогу переходили».</a:t>
            </a:r>
            <a:br>
              <a:rPr lang="ru-RU" sz="1600" dirty="0"/>
            </a:br>
            <a:r>
              <a:rPr lang="ru-RU" sz="1600" dirty="0"/>
              <a:t> – Беседа «Опасные ситуации, которые могут возникнуть  во время игры во дворе».</a:t>
            </a:r>
            <a:br>
              <a:rPr lang="ru-RU" sz="1600" dirty="0"/>
            </a:br>
            <a:r>
              <a:rPr lang="ru-RU" sz="1600" dirty="0"/>
              <a:t> – Наблюдение за пешеходами на улицах города.</a:t>
            </a:r>
            <a:br>
              <a:rPr lang="ru-RU" sz="1600" dirty="0"/>
            </a:br>
            <a:r>
              <a:rPr lang="ru-RU" sz="1600" dirty="0"/>
              <a:t> – Просмотр мультфильмов " Азбука безопасности" и обсуждение с детьми.</a:t>
            </a:r>
            <a:br>
              <a:rPr lang="ru-RU" sz="1600" dirty="0"/>
            </a:br>
            <a:r>
              <a:rPr lang="ru-RU" sz="1600" dirty="0"/>
              <a:t> – Обновление литературы по теме в книжном уголке.</a:t>
            </a:r>
            <a:br>
              <a:rPr lang="ru-RU" sz="1600" dirty="0"/>
            </a:br>
            <a:r>
              <a:rPr lang="ru-RU" sz="1600" dirty="0"/>
              <a:t> – Рисование на тему: « Дорожные знаки»</a:t>
            </a:r>
            <a:br>
              <a:rPr lang="ru-RU" sz="1600" dirty="0"/>
            </a:br>
            <a:r>
              <a:rPr lang="ru-RU" sz="1200" dirty="0"/>
              <a:t> </a:t>
            </a:r>
            <a:r>
              <a:rPr lang="ru-RU" sz="1600" dirty="0"/>
              <a:t>Проводилась работа с </a:t>
            </a:r>
            <a:r>
              <a:rPr lang="ru-RU" sz="1600" u="sng" dirty="0"/>
              <a:t>родителями</a:t>
            </a:r>
            <a:r>
              <a:rPr lang="ru-RU" sz="1600" dirty="0"/>
              <a:t>: консультация </a:t>
            </a:r>
            <a:r>
              <a:rPr lang="ru-RU" sz="1600" i="1" dirty="0"/>
              <a:t>«Учим правила </a:t>
            </a:r>
            <a:r>
              <a:rPr lang="ru-RU" sz="1600" b="1" i="1" dirty="0"/>
              <a:t>безопасности</a:t>
            </a:r>
            <a:r>
              <a:rPr lang="ru-RU" sz="1600" i="1" dirty="0"/>
              <a:t>»</a:t>
            </a:r>
            <a:r>
              <a:rPr lang="ru-RU" sz="1600" dirty="0"/>
              <a:t> рекомендации для родителей </a:t>
            </a:r>
            <a:r>
              <a:rPr lang="ru-RU" sz="1600" i="1" dirty="0"/>
              <a:t>«Правила </a:t>
            </a:r>
            <a:r>
              <a:rPr lang="ru-RU" sz="1600" b="1" i="1" dirty="0"/>
              <a:t>дорожного движения</a:t>
            </a:r>
            <a:r>
              <a:rPr lang="ru-RU" sz="1600" i="1" dirty="0"/>
              <a:t>»</a:t>
            </a:r>
            <a:r>
              <a:rPr lang="ru-RU" sz="1600" dirty="0"/>
              <a:t>  «Родитель-водитель, пристегни самое дорогое».</a:t>
            </a:r>
            <a:br>
              <a:rPr lang="ru-RU" sz="1600" dirty="0"/>
            </a:br>
            <a:r>
              <a:rPr lang="ru-RU" sz="1600" dirty="0"/>
              <a:t>Итоговым мероприятием стала игра- викторина для детей - </a:t>
            </a:r>
            <a:r>
              <a:rPr lang="ru-RU" sz="1600" i="1" dirty="0"/>
              <a:t>«Соблюдайте правила </a:t>
            </a:r>
            <a:r>
              <a:rPr lang="ru-RU" sz="1600" b="1" i="1" dirty="0"/>
              <a:t>дорожного движения</a:t>
            </a:r>
            <a:r>
              <a:rPr lang="ru-RU" sz="1600" i="1" dirty="0"/>
              <a:t>»</a:t>
            </a:r>
            <a:r>
              <a:rPr lang="ru-RU" sz="1600" dirty="0"/>
              <a:t>. Она проводилась с целью закрепления правил поведения на </a:t>
            </a:r>
            <a:r>
              <a:rPr lang="ru-RU" sz="1600" b="1" dirty="0"/>
              <a:t>дороге</a:t>
            </a:r>
            <a:r>
              <a:rPr lang="ru-RU" sz="1600" dirty="0"/>
              <a:t>, о назначении </a:t>
            </a:r>
            <a:r>
              <a:rPr lang="ru-RU" sz="1600" b="1" dirty="0"/>
              <a:t>дорожных знаков</a:t>
            </a:r>
            <a:r>
              <a:rPr lang="ru-RU" sz="1600" dirty="0"/>
              <a:t>.</a:t>
            </a:r>
            <a:br>
              <a:rPr lang="ru-RU" sz="1600" dirty="0"/>
            </a:br>
            <a:r>
              <a:rPr lang="ru-RU" sz="1600" dirty="0"/>
              <a:t>В подарок были приобретены светоотражающие наклейки на одежду.</a:t>
            </a:r>
            <a:endParaRPr lang="ru-RU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14348" y="214290"/>
            <a:ext cx="8229600" cy="5940444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C00000"/>
                </a:solidFill>
              </a:rPr>
              <a:t>Результатом проведения тематической недели по ПДД стало </a:t>
            </a:r>
            <a:r>
              <a:rPr lang="ru-RU" sz="2400" dirty="0">
                <a:solidFill>
                  <a:srgbClr val="C00000"/>
                </a:solidFill>
              </a:rPr>
              <a:t>то, </a:t>
            </a:r>
            <a:r>
              <a:rPr lang="ru-RU" sz="2400" u="sng" dirty="0">
                <a:solidFill>
                  <a:srgbClr val="C00000"/>
                </a:solidFill>
              </a:rPr>
              <a:t>что</a:t>
            </a:r>
            <a:r>
              <a:rPr lang="ru-RU" sz="2400" dirty="0">
                <a:solidFill>
                  <a:srgbClr val="C00000"/>
                </a:solidFill>
              </a:rPr>
              <a:t>:</a:t>
            </a:r>
            <a:br>
              <a:rPr lang="ru-RU" sz="2000" dirty="0"/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1. Дети получили и усвоили знания о правилах поведения на 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дороге, на горке, на катке в зимний период года,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научились применять полученные знания о правилах 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дорожного движения в играх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инсценировках, в повседневной жизни. У детей формировалось патриотическое отношение к родному посёлку.</a:t>
            </a:r>
            <a:br>
              <a:rPr lang="ru-RU" sz="4800" dirty="0"/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2. Были объединены усилия педагогов и родителей в вопросе ознакомления детей с правилами 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дорожного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движения и их соблюдению в жизни; планомерно и активно распространялись знания о правилах 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дорожного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движения среди родителей.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3. Разработаны наглядные материалы, оказывающие развивающее воздействие и познавательную стимуляцию на детей, формирование у детей знаний о культуре поведения на 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дороге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воспитанию ответственности за 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безопасность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своей жизни и жизни других людей.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00100" y="642919"/>
            <a:ext cx="678661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rgbClr val="C00000"/>
                </a:solidFill>
              </a:rPr>
              <a:t>                                      </a:t>
            </a:r>
            <a:r>
              <a:rPr lang="ru-RU" sz="2400" i="1" dirty="0">
                <a:solidFill>
                  <a:srgbClr val="C00000"/>
                </a:solidFill>
              </a:rPr>
              <a:t>Литература:</a:t>
            </a:r>
            <a:endParaRPr lang="ru-RU" i="1" dirty="0">
              <a:solidFill>
                <a:srgbClr val="C00000"/>
              </a:solidFill>
            </a:endParaRPr>
          </a:p>
          <a:p>
            <a:r>
              <a:rPr lang="ru-RU" i="1" dirty="0" err="1"/>
              <a:t>Т.Ф.Саулина</a:t>
            </a:r>
            <a:r>
              <a:rPr lang="ru-RU" i="1" dirty="0"/>
              <a:t> "Три сигнала светофора"</a:t>
            </a:r>
            <a:endParaRPr lang="ru-RU" dirty="0"/>
          </a:p>
          <a:p>
            <a:r>
              <a:rPr lang="ru-RU" i="1" dirty="0"/>
              <a:t> </a:t>
            </a:r>
            <a:r>
              <a:rPr lang="ru-RU" i="1" dirty="0" err="1"/>
              <a:t>Пикулева</a:t>
            </a:r>
            <a:r>
              <a:rPr lang="ru-RU" i="1" dirty="0"/>
              <a:t> Н. "Дорожная азбука".</a:t>
            </a:r>
            <a:endParaRPr lang="ru-RU" dirty="0"/>
          </a:p>
          <a:p>
            <a:r>
              <a:rPr lang="ru-RU" i="1" dirty="0"/>
              <a:t> Е.Я.Хабибуллина "Дорожная азбука в детском саду",2013</a:t>
            </a:r>
            <a:endParaRPr lang="ru-RU" dirty="0"/>
          </a:p>
          <a:p>
            <a:r>
              <a:rPr lang="ru-RU" i="1" dirty="0"/>
              <a:t> </a:t>
            </a:r>
            <a:r>
              <a:rPr lang="ru-RU" i="1" dirty="0" err="1"/>
              <a:t>Н.В.Елжова</a:t>
            </a:r>
            <a:r>
              <a:rPr lang="ru-RU" i="1" dirty="0"/>
              <a:t> "ПДД в детском саду", 2013</a:t>
            </a:r>
            <a:endParaRPr lang="ru-RU" dirty="0"/>
          </a:p>
          <a:p>
            <a:r>
              <a:rPr lang="ru-RU" i="1" dirty="0"/>
              <a:t>"Правила дорожного движения в системе обучения дошкольников" автор сост. Т.Г.Кобзева , И.А.Холодова, Г.С.Александрова.  </a:t>
            </a:r>
          </a:p>
          <a:p>
            <a:r>
              <a:rPr lang="ru-RU" i="1" dirty="0"/>
              <a:t>Три сигнала светофора: </a:t>
            </a:r>
            <a:r>
              <a:rPr lang="ru-RU" i="1" dirty="0" err="1"/>
              <a:t>Дидакт</a:t>
            </a:r>
            <a:r>
              <a:rPr lang="ru-RU" i="1" dirty="0"/>
              <a:t>. Игры, сценарии вечеров досуга: Кн.</a:t>
            </a:r>
            <a:endParaRPr lang="ru-RU" dirty="0"/>
          </a:p>
          <a:p>
            <a:r>
              <a:rPr lang="ru-RU" i="1" dirty="0"/>
              <a:t>для воспитателя дет. сада: Из опыта работы / В.А. </a:t>
            </a:r>
            <a:r>
              <a:rPr lang="ru-RU" i="1" dirty="0" err="1"/>
              <a:t>Добрякова</a:t>
            </a:r>
            <a:r>
              <a:rPr lang="ru-RU" i="1" dirty="0"/>
              <a:t>, Н.В.</a:t>
            </a:r>
            <a:endParaRPr lang="ru-RU" dirty="0"/>
          </a:p>
          <a:p>
            <a:r>
              <a:rPr lang="ru-RU" i="1" dirty="0"/>
              <a:t>Борисова, Т.А. Панина, С.А. </a:t>
            </a:r>
            <a:r>
              <a:rPr lang="ru-RU" i="1" dirty="0" err="1"/>
              <a:t>Уклонская</a:t>
            </a:r>
            <a:r>
              <a:rPr lang="ru-RU" i="1" dirty="0"/>
              <a:t>; Сост. Т.Ф. </a:t>
            </a:r>
            <a:r>
              <a:rPr lang="ru-RU" i="1" dirty="0" err="1"/>
              <a:t>Саулина</a:t>
            </a:r>
            <a:r>
              <a:rPr lang="ru-RU" i="1" dirty="0"/>
              <a:t>. – М.:</a:t>
            </a:r>
            <a:endParaRPr lang="ru-RU" dirty="0"/>
          </a:p>
          <a:p>
            <a:r>
              <a:rPr lang="ru-RU" i="1" dirty="0"/>
              <a:t>Просвещение, 1989. – 62 с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85918" y="4214818"/>
            <a:ext cx="6572296" cy="1643074"/>
          </a:xfrm>
        </p:spPr>
        <p:txBody>
          <a:bodyPr>
            <a:noAutofit/>
          </a:bodyPr>
          <a:lstStyle/>
          <a:p>
            <a:pPr fontAlgn="base"/>
            <a:r>
              <a:rPr lang="ru-RU" sz="2400" dirty="0">
                <a:solidFill>
                  <a:srgbClr val="C00000"/>
                </a:solidFill>
              </a:rPr>
              <a:t>Правила движения все мы знать должны,</a:t>
            </a:r>
            <a:br>
              <a:rPr lang="ru-RU" sz="2400" dirty="0">
                <a:solidFill>
                  <a:srgbClr val="C00000"/>
                </a:solidFill>
              </a:rPr>
            </a:br>
            <a:r>
              <a:rPr lang="ru-RU" sz="2400" dirty="0">
                <a:solidFill>
                  <a:srgbClr val="C00000"/>
                </a:solidFill>
              </a:rPr>
              <a:t>Правила движения людям всем нужны!</a:t>
            </a:r>
            <a:br>
              <a:rPr lang="ru-RU" sz="2400" dirty="0">
                <a:solidFill>
                  <a:srgbClr val="C00000"/>
                </a:solidFill>
              </a:rPr>
            </a:b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CIMG8430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857356" y="357166"/>
            <a:ext cx="5486400" cy="4043362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792288" y="5572140"/>
            <a:ext cx="6494488" cy="1071570"/>
          </a:xfrm>
        </p:spPr>
        <p:txBody>
          <a:bodyPr>
            <a:normAutofit/>
          </a:bodyPr>
          <a:lstStyle/>
          <a:p>
            <a:pPr fontAlgn="base"/>
            <a:r>
              <a:rPr lang="ru-RU" sz="2000" dirty="0"/>
              <a:t>                                                                    </a:t>
            </a:r>
            <a:endParaRPr lang="ru-RU" sz="2000" b="1" dirty="0"/>
          </a:p>
          <a:p>
            <a:pPr fontAlgn="base"/>
            <a:r>
              <a:rPr lang="ru-RU" sz="2000" b="1" dirty="0"/>
              <a:t>СПАСИБО ЗА ВНИМАНИЕ!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94</Words>
  <Application>Microsoft Office PowerPoint</Application>
  <PresentationFormat>Экран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 В ходе проведённой недели по правилам дорожного движения проводилась работа с детьми:  Дидактические игры: «Зажги светофор» «Внимание дорога» «Мы едем в автобусе» «У светофора» Словесные игры: «Мы шоферы» «А если бы» «Самый главный» Сюжетно- ролевые игры «Я шофер» «Строители дорог» Подвижные игры «К своим знакам», «Автобус», «Грузовик», «Стоп», «Три сигнала светофора», «Воробушки и автомобиль», Проводились беседы с детьми: «Безопасное поведение на улице в зимнее время года.»; «Зачем нужен светофор?»; «Почему нельзя играть на дороге?» ;«Зачем нужны дорожные знаки?»   – Сюжетно-ролевая игра «Водители и пешеходы».  – Аппликация (коллективная) «Транспорт на улицах моего города».  – Чтение А. Иванова «Как неразлучные друзья дорогу переходили».  – Беседа «Опасные ситуации, которые могут возникнуть  во время игры во дворе».  – Наблюдение за пешеходами на улицах города.  – Просмотр мультфильмов " Азбука безопасности" и обсуждение с детьми.  – Обновление литературы по теме в книжном уголке.  – Рисование на тему: « Дорожные знаки»  Проводилась работа с родителями: консультация «Учим правила безопасности» рекомендации для родителей «Правила дорожного движения»  «Родитель-водитель, пристегни самое дорогое». Итоговым мероприятием стала игра- викторина для детей - «Соблюдайте правила дорожного движения». Она проводилась с целью закрепления правил поведения на дороге, о назначении дорожных знаков. В подарок были приобретены светоотражающие наклейки на одежду.</vt:lpstr>
      <vt:lpstr>Результатом проведения тематической недели по ПДД стало то, что: 1. Дети получили и усвоили знания о правилах поведения на дороге, на горке, на катке в зимний период года, научились применять полученные знания о правилах дорожного движения в играх, инсценировках, в повседневной жизни. У детей формировалось патриотическое отношение к родному посёлку. 2. Были объединены усилия педагогов и родителей в вопросе ознакомления детей с правилами дорожного движения и их соблюдению в жизни; планомерно и активно распространялись знания о правилах дорожного движения среди родителей. 3. Разработаны наглядные материалы, оказывающие развивающее воздействие и познавательную стимуляцию на детей, формирование у детей знаний о культуре поведения на дороге, воспитанию ответственности за безопасность своей жизни и жизни других людей.</vt:lpstr>
      <vt:lpstr>Презентация PowerPoint</vt:lpstr>
      <vt:lpstr>Правила движения все мы знать должны, Правила движения людям всем нужны! 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Делаем ребятам  предостережение:  Выучите срочно ПРАВИЛА ДВИЖЕНИЯ, Чтоб не волновались каждый день родители, Чтоб спокойно мчались  улицей водители!</dc:title>
  <dc:creator>Denis</dc:creator>
  <cp:lastModifiedBy>Татьяна Абрамова</cp:lastModifiedBy>
  <cp:revision>17</cp:revision>
  <dcterms:created xsi:type="dcterms:W3CDTF">2018-01-08T15:34:29Z</dcterms:created>
  <dcterms:modified xsi:type="dcterms:W3CDTF">2021-06-01T11:35:05Z</dcterms:modified>
</cp:coreProperties>
</file>