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309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32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73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8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997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315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93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456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26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49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0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C38B1-3E54-48A8-9D2E-13809022509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AE650-243C-456B-BAE0-20431BC0B2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72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11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225235" cy="59766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48680"/>
            <a:ext cx="4104064" cy="5805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60876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174329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548680"/>
            <a:ext cx="4119622" cy="5827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17186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5"/>
            <a:ext cx="4104456" cy="58058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620688"/>
            <a:ext cx="4084704" cy="5777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89631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4176464" cy="59076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136" y="116632"/>
            <a:ext cx="4071758" cy="5759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60032" y="6168324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КОНЕЦ ПЕРВОЙ ЧАСТИ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5479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404664"/>
            <a:ext cx="6764755" cy="43924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7849" y="6428232"/>
            <a:ext cx="4848301" cy="42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74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476672"/>
            <a:ext cx="8172400" cy="57799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591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16"/>
          <a:stretch/>
        </p:blipFill>
        <p:spPr>
          <a:xfrm>
            <a:off x="395536" y="548680"/>
            <a:ext cx="8195012" cy="5805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84948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9640" y="100055"/>
            <a:ext cx="7376816" cy="645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35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4406272" cy="62327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5" y="384106"/>
            <a:ext cx="4392488" cy="62132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58120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332656"/>
            <a:ext cx="4355932" cy="6161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57074"/>
            <a:ext cx="4536504" cy="6416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01797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536504" cy="64169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598" y="440406"/>
            <a:ext cx="4250874" cy="60129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82900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766" y="332656"/>
            <a:ext cx="5588362" cy="26684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83"/>
          <a:stretch/>
        </p:blipFill>
        <p:spPr>
          <a:xfrm>
            <a:off x="3923928" y="2112264"/>
            <a:ext cx="4764024" cy="4617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49400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60648"/>
            <a:ext cx="4264123" cy="60316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76671"/>
            <a:ext cx="4320480" cy="61113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895320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АУГСГиП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преподаватель</dc:creator>
  <cp:lastModifiedBy>преподаватель</cp:lastModifiedBy>
  <cp:revision>5</cp:revision>
  <dcterms:created xsi:type="dcterms:W3CDTF">2021-06-01T11:51:21Z</dcterms:created>
  <dcterms:modified xsi:type="dcterms:W3CDTF">2021-06-01T12:34:26Z</dcterms:modified>
</cp:coreProperties>
</file>