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70" r:id="rId13"/>
    <p:sldId id="265" r:id="rId14"/>
    <p:sldId id="266" r:id="rId15"/>
    <p:sldId id="267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BB0D72-E715-4DCA-B670-275497D1533A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7D17AA-E12F-4D8B-9C48-09F63B621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итоговому мероприятию по проекту «Прогулка по Санкт-Петербургу»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Подготовила воспитатель ГБДОУ детского сада № 100 Выборгского района Санкт-Петербурга</a:t>
            </a:r>
          </a:p>
          <a:p>
            <a:r>
              <a:rPr lang="ru-RU" sz="2400" dirty="0" smtClean="0"/>
              <a:t>Андреева Елена Владимировна 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Достопримечательности Санкт-Петербурга\2021-05-08-10-53-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285728"/>
            <a:ext cx="5099042" cy="339892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35719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площади Дворцовой стоит он много лет.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 им восхищаются, здесь равнодушных нет.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разных стран художники картины привезли,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их полотна дивные увидеть все могли.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чего здесь только нету: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Знаменитостей портреты,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Удивительные вазы,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Украшения в алмазах.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Раньше был он для царей,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теперь тут стал музей.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наш, это ваш Петербургский…(Эрмитаж).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esktop\Достопримечательности Санкт-Петербурга\2021-05-08-10-54-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49313" y="285728"/>
            <a:ext cx="4314258" cy="6286544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85720" y="642918"/>
            <a:ext cx="40719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20" y="2786058"/>
            <a:ext cx="428628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– колонна из гранита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На весь мир я знаменита,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Высока и величава,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И побед российский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(Александрийская колонна)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Достопримечательности Санкт-Петербурга\2021-05-08-10-56-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504" y="0"/>
            <a:ext cx="5143496" cy="3857622"/>
          </a:xfrm>
          <a:prstGeom prst="rect">
            <a:avLst/>
          </a:prstGeom>
          <a:noFill/>
        </p:spPr>
      </p:pic>
      <p:pic>
        <p:nvPicPr>
          <p:cNvPr id="27651" name="Picture 3" descr="C:\Users\User\Desktop\Достопримечательности Санкт-Петербурга\2021-05-08-10-55-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3341992"/>
            <a:ext cx="5572132" cy="35160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71480"/>
            <a:ext cx="37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Этот проспект — наша главная улица.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Нарядный, широкий — им каждый любуется!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Встает перед нами в изысканном блеске,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красе ослепительной проспект наш. (Невский)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esktop\Достопримечательности Санкт-Петербурга\shutterstock_11116292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58" y="285728"/>
            <a:ext cx="5000660" cy="352963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3116"/>
            <a:ext cx="35719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Красивый мост, любимый нами,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Известен четырьмя конями.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имя носит он не </a:t>
            </a:r>
            <a:r>
              <a:rPr lang="ru-RU" sz="2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Клодта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подполковника, чья рота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мост срубила из осины.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Недолговечна древесина,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Опоры каменными стали,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мост все так же люди звали.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старой дедовской привычке.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мы зовем его…(Аничков).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User\Desktop\Достопримечательности Санкт-Петербурга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14290"/>
            <a:ext cx="4090982" cy="3014658"/>
          </a:xfrm>
          <a:prstGeom prst="rect">
            <a:avLst/>
          </a:prstGeom>
          <a:noFill/>
        </p:spPr>
      </p:pic>
      <p:pic>
        <p:nvPicPr>
          <p:cNvPr id="2050" name="Picture 2" descr="C:\Users\User\Desktop\Достопримечательности Санкт-Петербурга\2021-05-08-10-59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6759" y="3214686"/>
            <a:ext cx="4109951" cy="33575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64291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Вот и вышли на Неву,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Посмотрели на волну,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Удивились широте,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Этой праздничной реке,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дворцы глядятся в воду,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не счесть красот природы,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кружатся над волной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Чайки громкою толпой.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 реченька-река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 особо дорога.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Петербург один на свете,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Неву все любят дети.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User\Desktop\Достопримечательности Санкт-Петербурга\31806440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214554"/>
            <a:ext cx="4214806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28604"/>
            <a:ext cx="41434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Памятник из бронзы;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Честь царю, хвала!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Мчится, словно ветер, конь,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Тянет удила.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коне сидит герой,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красивый, молодой.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память в честь Петра,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Много сделал он добра.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Скачет воин в будни, в праздник,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зовется…(Медный всадник)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Достопримечательности Санкт-Петербурга\2021-05-08-11-11-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285728"/>
            <a:ext cx="5072098" cy="41434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4549676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Собору огромному -  равного нет.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Его возводили почти сорок лет.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Какой многотрудной должна быть работа,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встали вокруг сто двенадцать колонн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купол в лучах засверкал золотой.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Достопримечательности Санкт-Петербурга\2021-05-08-11-14-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2967040" cy="4453343"/>
          </a:xfrm>
          <a:prstGeom prst="rect">
            <a:avLst/>
          </a:prstGeom>
          <a:noFill/>
        </p:spPr>
      </p:pic>
      <p:pic>
        <p:nvPicPr>
          <p:cNvPr id="29699" name="Picture 3" descr="C:\Users\User\Desktop\Достопримечательности Санкт-Петербурга\admiraltejstv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85727"/>
            <a:ext cx="4264033" cy="31991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86116" y="3441680"/>
            <a:ext cx="4857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Маленький кораблик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городе огромном,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небе над Невою синем и просторном.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Маленький кораблик высоко плывет.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символ города,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рождался флот.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42910" y="642918"/>
            <a:ext cx="778671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Чтобы слово прочитать, большие буквы надо взять.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1" name="WordArt 1"/>
          <p:cNvSpPr>
            <a:spLocks noChangeArrowheads="1" noChangeShapeType="1" noTextEdit="1"/>
          </p:cNvSpPr>
          <p:nvPr/>
        </p:nvSpPr>
        <p:spPr bwMode="auto">
          <a:xfrm>
            <a:off x="357158" y="2357430"/>
            <a:ext cx="8429684" cy="2019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Л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р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 Е  и Т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п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 Н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з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 И я Й  л С </a:t>
            </a:r>
            <a:r>
              <a:rPr lang="ru-RU" sz="3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н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 А о Д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User\Desktop\Достопримечательности Санкт-Петербурга\2021-05-08-11-15-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36157" y="0"/>
            <a:ext cx="5607843" cy="3738562"/>
          </a:xfrm>
          <a:prstGeom prst="rect">
            <a:avLst/>
          </a:prstGeom>
          <a:noFill/>
        </p:spPr>
      </p:pic>
      <p:pic>
        <p:nvPicPr>
          <p:cNvPr id="31747" name="Picture 3" descr="C:\Users\User\Desktop\Достопримечательности Санкт-Петербурга\2021-05-08-11-15-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107529"/>
            <a:ext cx="5000628" cy="37504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628" y="3929066"/>
            <a:ext cx="37862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нашем городе есть чудный Летний сад.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Клены-великаны в том саду стоят.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богов античных статуй хоровод, 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Окунуться в прошлое нас с тобой зовет.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42910" y="428604"/>
            <a:ext cx="77153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Углубить знания и представления детей о родном городе, закрепить в памяти у ребят основные достопримечательности Санкт-Петербурга.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42910" y="1643050"/>
            <a:ext cx="792961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Программные 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с возникновением города, необходимостью строительства Петропавловской крепости на невских берегах и её основателем.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Закрепить в памяти у ребят основные достопримечательности Санкт-Петербурга.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развитие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расширить словарный запас детей;  развивать интонационную выразительность речи, умение правильно и грамотно отвечать на вопросы.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Социально-коммуникативное развитие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любовь к своему родному городу. Воспитывать уважение и гордость за свой  - город и его историю.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User\Desktop\Достопримечательности Санкт-Петербурга\2021-05-08-11-16-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5401128" cy="3714776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643570" y="928670"/>
            <a:ext cx="307180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Летний сад — какая прелесть!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Вековых деревьев шелест,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зеленые аллеи,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Невы прохладой веет.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Лепесток упал на землю,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Статуи в аллеях дремлют.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чугунная ограда 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Украшеньем служит саду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Достопримечательности Санкт-Петербурга\2021-05-08-11-16-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786314" cy="35897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857752" y="357166"/>
            <a:ext cx="400049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Баснописец Крылов, баснописец Крылов.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в саду среди кленов сидит у дубов.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вокруг него звери и птицы: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Волки, цапли, медведь и лисицы.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за памятник чудный поставлен ему!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Было б скучно Крылову сидеть одному,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Днем и ночью с раскрытою книжкой,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не скучно с козой и мартышкой!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из сада уйдем, а лиса и медведь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Танцевать будут, прыгать вокруг него, петь.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Достопримечательности Санкт-Петербурга\2021-05-08-10-59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14290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7"/>
            <a:ext cx="8642379" cy="637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Достопримечательности Санкт-Петербурга\img4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User\Desktop\Достопримечательности Санкт-Петербурга\2021-05-08-10-47-5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877" y="285728"/>
            <a:ext cx="8579403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esktop\Достопримечательности Санкт-Петербурга\2021-05-08-10-49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285728"/>
            <a:ext cx="4500594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785794"/>
            <a:ext cx="378621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Собор этот выше других и старей.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усыпальница русских царей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Ярко сияет шпиль золотой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Высится он над стеной крепостной.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Ангел под самыми небесами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 Петра осеняет крылами.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esktop\Достопримечательности Санкт-Петербурга\scale_1200 (1)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2857496"/>
            <a:ext cx="5024433" cy="37683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500042"/>
            <a:ext cx="335758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Выстрел из пушки! Я выстрелу рад.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вылетает из пушки снаряд,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попадет ни в тебя, ни в меня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Просто мы все среди белого дня,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Средь городской Петербургской красы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Можем по выстрелу сверить…(часы).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User\Desktop\Достопримечательности Санкт-Петербурга\2021-05-08-10-52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285728"/>
            <a:ext cx="5257806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32861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это главная,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это славная.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Побывать на ней все рады: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Тут проводятся парады,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Проходят демонстранты,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Играют оркестранты.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Бывают здесь гуляния,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лошадях катание.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Хотя она и старая,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выглядит как новая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наша главная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имени…(Дворцовая)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83</TotalTime>
  <Words>262</Words>
  <Application>Microsoft Office PowerPoint</Application>
  <PresentationFormat>Экран (4:3)</PresentationFormat>
  <Paragraphs>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Презентация к итоговому мероприятию по проекту «Прогулка по Санкт-Петербургу»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итоговому мероприятию по проекту «Прогулка по Санкт-Петербургу»</dc:title>
  <dc:creator>User</dc:creator>
  <cp:lastModifiedBy>User</cp:lastModifiedBy>
  <cp:revision>10</cp:revision>
  <dcterms:created xsi:type="dcterms:W3CDTF">2021-05-23T18:51:02Z</dcterms:created>
  <dcterms:modified xsi:type="dcterms:W3CDTF">2021-06-01T17:44:21Z</dcterms:modified>
</cp:coreProperties>
</file>