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4" r:id="rId5"/>
    <p:sldId id="268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8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36955-3207-4677-85B7-AD2DECD4191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6A3D5-D697-45A6-BC59-B3B07ECA8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440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36955-3207-4677-85B7-AD2DECD4191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6A3D5-D697-45A6-BC59-B3B07ECA8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754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36955-3207-4677-85B7-AD2DECD4191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6A3D5-D697-45A6-BC59-B3B07ECA8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826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36955-3207-4677-85B7-AD2DECD4191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6A3D5-D697-45A6-BC59-B3B07ECA8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6957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36955-3207-4677-85B7-AD2DECD4191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6A3D5-D697-45A6-BC59-B3B07ECA8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7544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36955-3207-4677-85B7-AD2DECD4191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6A3D5-D697-45A6-BC59-B3B07ECA8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341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36955-3207-4677-85B7-AD2DECD4191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6A3D5-D697-45A6-BC59-B3B07ECA8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550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36955-3207-4677-85B7-AD2DECD4191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6A3D5-D697-45A6-BC59-B3B07ECA8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432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36955-3207-4677-85B7-AD2DECD4191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6A3D5-D697-45A6-BC59-B3B07ECA8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573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36955-3207-4677-85B7-AD2DECD4191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6A3D5-D697-45A6-BC59-B3B07ECA8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710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136955-3207-4677-85B7-AD2DECD4191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66A3D5-D697-45A6-BC59-B3B07ECA8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735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36955-3207-4677-85B7-AD2DECD41911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6A3D5-D697-45A6-BC59-B3B07ECA8E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473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0837"/>
            <a:ext cx="9144000" cy="1671781"/>
          </a:xfrm>
        </p:spPr>
        <p:txBody>
          <a:bodyPr>
            <a:normAutofit/>
          </a:bodyPr>
          <a:lstStyle/>
          <a:p>
            <a:r>
              <a:rPr lang="ru-RU" sz="2400" b="1" dirty="0"/>
              <a:t>Мастер – класс</a:t>
            </a:r>
            <a:r>
              <a:rPr lang="ru-RU" sz="2400" b="1" dirty="0" smtClean="0"/>
              <a:t>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i="1" u="sng" dirty="0">
                <a:solidFill>
                  <a:srgbClr val="FF0000"/>
                </a:solidFill>
              </a:rPr>
              <a:t>«Альбомы творчества детей»</a:t>
            </a:r>
            <a:r>
              <a:rPr lang="ru-RU" sz="4400" b="1" dirty="0">
                <a:solidFill>
                  <a:srgbClr val="FF0000"/>
                </a:solidFill>
              </a:rPr>
              <a:t/>
            </a:r>
            <a:br>
              <a:rPr lang="ru-RU" sz="4400" b="1" dirty="0">
                <a:solidFill>
                  <a:srgbClr val="FF0000"/>
                </a:solidFill>
              </a:rPr>
            </a:b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43565"/>
            <a:ext cx="12192000" cy="2207636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/>
              <a:t> </a:t>
            </a:r>
            <a:r>
              <a:rPr lang="ru-RU" sz="1600" dirty="0"/>
              <a:t>Цели и задачи:</a:t>
            </a:r>
          </a:p>
          <a:p>
            <a:pPr lvl="0" algn="l"/>
            <a:r>
              <a:rPr lang="ru-RU" sz="1600" dirty="0"/>
              <a:t>Доставить радость детям и родителям, помочь им сохранить теплые воспоминания о дошкольном детстве и годах, проведенных в детском саду.</a:t>
            </a:r>
          </a:p>
          <a:p>
            <a:pPr lvl="0" algn="l"/>
            <a:r>
              <a:rPr lang="ru-RU" sz="1600" dirty="0"/>
              <a:t>Способствовать составлению рассказов из личного опыта детей.</a:t>
            </a:r>
          </a:p>
          <a:p>
            <a:pPr lvl="0" algn="l"/>
            <a:r>
              <a:rPr lang="ru-RU" sz="1600" dirty="0"/>
              <a:t>Активизировать аналитическое мышление детей, способность увидеть в своих работах достоинства и недостатки.</a:t>
            </a:r>
          </a:p>
          <a:p>
            <a:pPr lvl="0" algn="l"/>
            <a:r>
              <a:rPr lang="ru-RU" sz="1600" dirty="0"/>
              <a:t>Воспитывать волевые качества, желание преодолеть трудности и достигнуть наилучшего </a:t>
            </a:r>
            <a:r>
              <a:rPr lang="ru-RU" sz="1600" dirty="0" smtClean="0"/>
              <a:t>результата.</a:t>
            </a:r>
          </a:p>
          <a:p>
            <a:r>
              <a:rPr lang="ru-RU" sz="1600" dirty="0" smtClean="0"/>
              <a:t>  </a:t>
            </a:r>
            <a:endParaRPr lang="ru-RU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2982947"/>
            <a:ext cx="12192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Для </a:t>
            </a:r>
            <a:r>
              <a:rPr lang="ru-RU" dirty="0"/>
              <a:t>создания  «Альбомов детского творчества» потребуются: ножницы, шило, нитки, большая игла, зажимы, скрепки и фломастер. И, конечно, все детские работы по рисованию и аппликации за прошедший учебный год.</a:t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3" descr="D:\Новая папка (2)\Новая папка\IMG_20210525_125534.jpg"/>
          <p:cNvPicPr>
            <a:picLocks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24" b="15416"/>
          <a:stretch/>
        </p:blipFill>
        <p:spPr bwMode="auto">
          <a:xfrm>
            <a:off x="120252" y="3722000"/>
            <a:ext cx="3352621" cy="2729347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Объект 3" descr="C:\Users\Робинзон\AppData\Local\Microsoft\Windows\Temporary Internet Files\Content.Word\IMG_20210525_125752.jp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9815" y="3722000"/>
            <a:ext cx="3352621" cy="27299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0170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798"/>
            <a:ext cx="12192000" cy="1325563"/>
          </a:xfrm>
        </p:spPr>
        <p:txBody>
          <a:bodyPr>
            <a:noAutofit/>
          </a:bodyPr>
          <a:lstStyle/>
          <a:p>
            <a:r>
              <a:rPr lang="ru-RU" sz="2000" dirty="0"/>
              <a:t>Разложить все детские работы аккуратными стопками. Силуэты и небольшие по размеру работы нужно расположить сверху. Если работ немного ( так бывает у часто болеющих детей), то можно зафиксировать их с левой стороны скрепками.</a:t>
            </a:r>
          </a:p>
        </p:txBody>
      </p:sp>
      <p:pic>
        <p:nvPicPr>
          <p:cNvPr id="4" name="Объект 3" descr="C:\Users\Робинзон\AppData\Local\Microsoft\Windows\Temporary Internet Files\Content.Word\IMG_20210524_133240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353" y="1690688"/>
            <a:ext cx="5800647" cy="4351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3" descr="C:\Users\Робинзон\AppData\Local\Microsoft\Windows\Temporary Internet Files\Content.Word\IMG_20210524_142848.jp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8248" y="1690688"/>
            <a:ext cx="3263503" cy="43513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50500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39272"/>
          </a:xfrm>
        </p:spPr>
        <p:txBody>
          <a:bodyPr>
            <a:normAutofit/>
          </a:bodyPr>
          <a:lstStyle/>
          <a:p>
            <a:r>
              <a:rPr lang="ru-RU" sz="2000" dirty="0"/>
              <a:t>Затем проколоть шилом в двух местах, в промежутке между скрепками. Сшить все работы крепкой нитью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/>
              <a:t>Закрепить нить с обратной стороны и отрезать излишки нити.</a:t>
            </a:r>
          </a:p>
        </p:txBody>
      </p:sp>
      <p:pic>
        <p:nvPicPr>
          <p:cNvPr id="4" name="Объект 3" descr="C:\Users\Робинзон\AppData\Local\Microsoft\Windows\Temporary Internet Files\Content.Word\IMG_20210524_143958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6" t="15507" r="-296" b="26502"/>
          <a:stretch/>
        </p:blipFill>
        <p:spPr bwMode="auto">
          <a:xfrm>
            <a:off x="314698" y="1690688"/>
            <a:ext cx="3120568" cy="2521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3" descr="C:\Users\Робинзон\AppData\Local\Microsoft\Windows\Temporary Internet Files\Content.Word\IMG_20210524_144210.jp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1753" y="1690688"/>
            <a:ext cx="3120568" cy="2521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3" descr="C:\Users\Робинзон\AppData\Local\Microsoft\Windows\Temporary Internet Files\Content.Word\IMG_20210524_144424.jpg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90" r="4754" b="3902"/>
          <a:stretch/>
        </p:blipFill>
        <p:spPr bwMode="auto">
          <a:xfrm>
            <a:off x="8673608" y="1690687"/>
            <a:ext cx="3120568" cy="252152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8251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0"/>
            <a:ext cx="12192000" cy="1154545"/>
          </a:xfrm>
        </p:spPr>
        <p:txBody>
          <a:bodyPr>
            <a:normAutofit/>
          </a:bodyPr>
          <a:lstStyle/>
          <a:p>
            <a:r>
              <a:rPr lang="ru-RU" sz="2000" dirty="0"/>
              <a:t>Снять скрепки и подписать фломастером учебный год. Если работ много, то зафиксировать их нужно зажимами</a:t>
            </a:r>
            <a:r>
              <a:rPr lang="ru-RU" sz="2000" dirty="0"/>
              <a:t>. Приложив усилие, проколоть работы шилом в двух местах между зажимами. Сшить все работы крепкой нитью, закрепить с обратной стороны и подписать фломастером учебный год.</a:t>
            </a:r>
            <a:endParaRPr lang="ru-RU" sz="2000" dirty="0"/>
          </a:p>
        </p:txBody>
      </p:sp>
      <p:pic>
        <p:nvPicPr>
          <p:cNvPr id="4" name="Объект 3" descr="C:\Users\Робинзон\AppData\Local\Microsoft\Windows\Temporary Internet Files\Content.Word\IMG_20210524_144759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54545"/>
            <a:ext cx="2786011" cy="314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3" descr="C:\Users\Робинзон\AppData\Local\Microsoft\Windows\Temporary Internet Files\Content.Word\IMG_20210525_125918.jpg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76" r="2445" b="7805"/>
          <a:stretch/>
        </p:blipFill>
        <p:spPr bwMode="auto">
          <a:xfrm>
            <a:off x="3149709" y="1154545"/>
            <a:ext cx="2786011" cy="314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4" descr="C:\Users\Робинзон\AppData\Local\Microsoft\Windows\Temporary Internet Files\Content.Word\IMG_20210525_130048.jpg"/>
          <p:cNvPicPr>
            <a:picLocks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85" b="15233"/>
          <a:stretch/>
        </p:blipFill>
        <p:spPr bwMode="auto">
          <a:xfrm>
            <a:off x="6299418" y="1154545"/>
            <a:ext cx="2786011" cy="314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Объект 3" descr="C:\Users\Робинзон\AppData\Local\Microsoft\Windows\Temporary Internet Files\Content.Word\IMG_20210525_130416.jpg"/>
          <p:cNvPicPr>
            <a:picLocks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84"/>
          <a:stretch/>
        </p:blipFill>
        <p:spPr bwMode="auto">
          <a:xfrm>
            <a:off x="9405988" y="1154545"/>
            <a:ext cx="2786011" cy="3149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7635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325563"/>
          </a:xfrm>
        </p:spPr>
        <p:txBody>
          <a:bodyPr>
            <a:normAutofit/>
          </a:bodyPr>
          <a:lstStyle/>
          <a:p>
            <a:r>
              <a:rPr lang="ru-RU" sz="2000" dirty="0"/>
              <a:t>«Альбомы творчества детей» готовы! Детям хочется их скорее рассмотреть! А вот и дети со своими «Альбомами творчества»! </a:t>
            </a:r>
          </a:p>
        </p:txBody>
      </p:sp>
      <p:pic>
        <p:nvPicPr>
          <p:cNvPr id="6" name="Объект 5" descr="C:\Users\Робинзон\AppData\Local\Microsoft\Windows\Temporary Internet Files\Content.Word\IMG_20210526_085134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03" r="4143"/>
          <a:stretch/>
        </p:blipFill>
        <p:spPr bwMode="auto">
          <a:xfrm>
            <a:off x="412703" y="1948874"/>
            <a:ext cx="3127758" cy="357230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Объект 3" descr="C:\Users\Робинзон\AppData\Local\Microsoft\Windows\Temporary Internet Files\Content.Word\IMG_20210526_093403.jpg"/>
          <p:cNvPicPr>
            <a:picLocks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09" b="6956"/>
          <a:stretch/>
        </p:blipFill>
        <p:spPr bwMode="auto">
          <a:xfrm>
            <a:off x="4799976" y="1948874"/>
            <a:ext cx="3060170" cy="35723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9182047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231</Words>
  <Application>Microsoft Office PowerPoint</Application>
  <PresentationFormat>Широкоэкранный</PresentationFormat>
  <Paragraphs>12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Мастер – класс: «Альбомы творчества детей» </vt:lpstr>
      <vt:lpstr>Разложить все детские работы аккуратными стопками. Силуэты и небольшие по размеру работы нужно расположить сверху. Если работ немного ( так бывает у часто болеющих детей), то можно зафиксировать их с левой стороны скрепками.</vt:lpstr>
      <vt:lpstr>Затем проколоть шилом в двух местах, в промежутке между скрепками. Сшить все работы крепкой нитью. Закрепить нить с обратной стороны и отрезать излишки нити.</vt:lpstr>
      <vt:lpstr>Снять скрепки и подписать фломастером учебный год. Если работ много, то зафиксировать их нужно зажимами. Приложив усилие, проколоть работы шилом в двух местах между зажимами. Сшить все работы крепкой нитью, закрепить с обратной стороны и подписать фломастером учебный год.</vt:lpstr>
      <vt:lpstr>«Альбомы творчества детей» готовы! Детям хочется их скорее рассмотреть! А вот и дети со своими «Альбомами творчества»!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класс: «Альбомы творчества детей»</dc:title>
  <dc:creator>Робинзон</dc:creator>
  <cp:lastModifiedBy>Робинзон</cp:lastModifiedBy>
  <cp:revision>10</cp:revision>
  <dcterms:created xsi:type="dcterms:W3CDTF">2021-06-01T17:38:23Z</dcterms:created>
  <dcterms:modified xsi:type="dcterms:W3CDTF">2021-06-01T18:22:32Z</dcterms:modified>
</cp:coreProperties>
</file>