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2"/>
    <p:sldId id="264" r:id="rId3"/>
    <p:sldId id="265" r:id="rId4"/>
    <p:sldId id="259" r:id="rId5"/>
    <p:sldId id="260" r:id="rId6"/>
    <p:sldId id="261" r:id="rId7"/>
    <p:sldId id="262" r:id="rId8"/>
    <p:sldId id="267" r:id="rId9"/>
    <p:sldId id="268" r:id="rId10"/>
    <p:sldId id="266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402" y="-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45AA74-4C97-49C6-8650-81A26F783AB3}" type="datetimeFigureOut">
              <a:rPr lang="ru-RU" smtClean="0"/>
              <a:pPr/>
              <a:t>22.04.2020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70333-6505-46E9-AAD7-F9452E9880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45AA74-4C97-49C6-8650-81A26F783AB3}" type="datetimeFigureOut">
              <a:rPr lang="ru-RU" smtClean="0"/>
              <a:pPr/>
              <a:t>22.04.2020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70333-6505-46E9-AAD7-F9452E9880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45AA74-4C97-49C6-8650-81A26F783AB3}" type="datetimeFigureOut">
              <a:rPr lang="ru-RU" smtClean="0"/>
              <a:pPr/>
              <a:t>22.04.2020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70333-6505-46E9-AAD7-F9452E9880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45AA74-4C97-49C6-8650-81A26F783AB3}" type="datetimeFigureOut">
              <a:rPr lang="ru-RU" smtClean="0"/>
              <a:pPr/>
              <a:t>22.04.2020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70333-6505-46E9-AAD7-F9452E9880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45AA74-4C97-49C6-8650-81A26F783AB3}" type="datetimeFigureOut">
              <a:rPr lang="ru-RU" smtClean="0"/>
              <a:pPr/>
              <a:t>22.04.2020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70333-6505-46E9-AAD7-F9452E9880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45AA74-4C97-49C6-8650-81A26F783AB3}" type="datetimeFigureOut">
              <a:rPr lang="ru-RU" smtClean="0"/>
              <a:pPr/>
              <a:t>22.04.2020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70333-6505-46E9-AAD7-F9452E9880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45AA74-4C97-49C6-8650-81A26F783AB3}" type="datetimeFigureOut">
              <a:rPr lang="ru-RU" smtClean="0"/>
              <a:pPr/>
              <a:t>22.04.2020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70333-6505-46E9-AAD7-F9452E9880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45AA74-4C97-49C6-8650-81A26F783AB3}" type="datetimeFigureOut">
              <a:rPr lang="ru-RU" smtClean="0"/>
              <a:pPr/>
              <a:t>22.04.2020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70333-6505-46E9-AAD7-F9452E9880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45AA74-4C97-49C6-8650-81A26F783AB3}" type="datetimeFigureOut">
              <a:rPr lang="ru-RU" smtClean="0"/>
              <a:pPr/>
              <a:t>22.04.2020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70333-6505-46E9-AAD7-F9452E9880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45AA74-4C97-49C6-8650-81A26F783AB3}" type="datetimeFigureOut">
              <a:rPr lang="ru-RU" smtClean="0"/>
              <a:pPr/>
              <a:t>22.04.2020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70333-6505-46E9-AAD7-F9452E9880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45AA74-4C97-49C6-8650-81A26F783AB3}" type="datetimeFigureOut">
              <a:rPr lang="ru-RU" smtClean="0"/>
              <a:pPr/>
              <a:t>22.04.2020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70333-6505-46E9-AAD7-F9452E9880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45AA74-4C97-49C6-8650-81A26F783AB3}" type="datetimeFigureOut">
              <a:rPr lang="ru-RU" smtClean="0"/>
              <a:pPr/>
              <a:t>22.04.2020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D70333-6505-46E9-AAD7-F9452E98800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928794" y="2071678"/>
            <a:ext cx="6194324" cy="20928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3000" b="1" dirty="0" smtClean="0">
                <a:latin typeface="Times New Roman" pitchFamily="18" charset="0"/>
                <a:cs typeface="Times New Roman" pitchFamily="18" charset="0"/>
              </a:rPr>
              <a:t>в ч </a:t>
            </a:r>
            <a:r>
              <a:rPr lang="ru-RU" sz="13000" b="1" u="sng" dirty="0" smtClean="0"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sz="13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3000" b="1" dirty="0" err="1" smtClean="0"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sz="13000" b="1" dirty="0" smtClean="0">
                <a:latin typeface="Times New Roman" pitchFamily="18" charset="0"/>
                <a:cs typeface="Times New Roman" pitchFamily="18" charset="0"/>
              </a:rPr>
              <a:t> а</a:t>
            </a:r>
            <a:endParaRPr lang="ru-RU" sz="13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642918"/>
            <a:ext cx="9074665" cy="449353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400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ЗАПОМНИ!</a:t>
            </a:r>
          </a:p>
          <a:p>
            <a:pPr algn="ctr"/>
            <a:endParaRPr lang="ru-RU" sz="4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6600" b="1" dirty="0" smtClean="0">
                <a:latin typeface="Times New Roman" pitchFamily="18" charset="0"/>
                <a:cs typeface="Times New Roman" pitchFamily="18" charset="0"/>
              </a:rPr>
              <a:t>Слова в предложении </a:t>
            </a:r>
          </a:p>
          <a:p>
            <a:pPr algn="ctr"/>
            <a:r>
              <a:rPr lang="ru-RU" sz="6600" b="1" dirty="0" smtClean="0">
                <a:latin typeface="Times New Roman" pitchFamily="18" charset="0"/>
                <a:cs typeface="Times New Roman" pitchFamily="18" charset="0"/>
              </a:rPr>
              <a:t>расположены в </a:t>
            </a:r>
          </a:p>
          <a:p>
            <a:pPr algn="ctr"/>
            <a:r>
              <a:rPr lang="ru-RU" sz="6600" b="1" dirty="0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6600" b="1" dirty="0" smtClean="0">
                <a:latin typeface="Times New Roman" pitchFamily="18" charset="0"/>
                <a:cs typeface="Times New Roman" pitchFamily="18" charset="0"/>
              </a:rPr>
              <a:t>пределённом порядке.</a:t>
            </a:r>
            <a:endParaRPr lang="ru-RU" sz="66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28596" y="2000240"/>
            <a:ext cx="9144000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3000" b="1" i="1" dirty="0" smtClean="0">
                <a:latin typeface="Times New Roman" pitchFamily="18" charset="0"/>
                <a:cs typeface="Times New Roman" pitchFamily="18" charset="0"/>
              </a:rPr>
              <a:t>с </a:t>
            </a:r>
            <a:r>
              <a:rPr lang="ru-RU" sz="13000" b="1" i="1" u="sng" dirty="0" smtClean="0"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sz="130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3000" b="1" i="1" u="sng" dirty="0" smtClean="0">
                <a:latin typeface="Times New Roman" pitchFamily="18" charset="0"/>
                <a:cs typeface="Times New Roman" pitchFamily="18" charset="0"/>
              </a:rPr>
              <a:t>г</a:t>
            </a:r>
            <a:r>
              <a:rPr lang="ru-RU" sz="13000" b="1" i="1" dirty="0" smtClean="0">
                <a:latin typeface="Times New Roman" pitchFamily="18" charset="0"/>
                <a:cs typeface="Times New Roman" pitchFamily="18" charset="0"/>
              </a:rPr>
              <a:t> о </a:t>
            </a:r>
            <a:r>
              <a:rPr lang="ru-RU" sz="13000" b="1" i="1" dirty="0" err="1" smtClean="0"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sz="130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3000" b="1" i="1" dirty="0" err="1" smtClean="0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13000" b="1" i="1" dirty="0" smtClean="0">
                <a:latin typeface="Times New Roman" pitchFamily="18" charset="0"/>
                <a:cs typeface="Times New Roman" pitchFamily="18" charset="0"/>
              </a:rPr>
              <a:t> я </a:t>
            </a:r>
            <a:endParaRPr lang="ru-RU" sz="130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85786" y="2000240"/>
            <a:ext cx="7462299" cy="20928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3000" b="1" i="1" dirty="0"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sz="13000" b="1" i="1" dirty="0" smtClean="0">
                <a:latin typeface="Times New Roman" pitchFamily="18" charset="0"/>
                <a:cs typeface="Times New Roman" pitchFamily="18" charset="0"/>
              </a:rPr>
              <a:t> а </a:t>
            </a:r>
            <a:r>
              <a:rPr lang="ru-RU" sz="13000" b="1" i="1" u="sng" dirty="0" smtClean="0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13000" b="1" i="1" dirty="0" smtClean="0">
                <a:latin typeface="Times New Roman" pitchFamily="18" charset="0"/>
                <a:cs typeface="Times New Roman" pitchFamily="18" charset="0"/>
              </a:rPr>
              <a:t> т </a:t>
            </a:r>
            <a:r>
              <a:rPr lang="ru-RU" sz="13000" b="1" i="1" dirty="0" err="1" smtClean="0"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sz="130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3000" b="1" i="1" u="sng" dirty="0" smtClean="0">
                <a:latin typeface="Times New Roman" pitchFamily="18" charset="0"/>
                <a:cs typeface="Times New Roman" pitchFamily="18" charset="0"/>
              </a:rPr>
              <a:t>а</a:t>
            </a:r>
            <a:endParaRPr lang="ru-RU" sz="13000" b="1" i="1" u="sng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0034" y="1000108"/>
            <a:ext cx="672376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Предложение состоит из слов.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00034" y="1643050"/>
            <a:ext cx="8412880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Слова в предложении располагаются </a:t>
            </a:r>
          </a:p>
          <a:p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 в определенном порядке и связаны </a:t>
            </a:r>
          </a:p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  друг с другом по смыслу.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00034" y="3429000"/>
            <a:ext cx="845686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Предложение выражает законченную </a:t>
            </a:r>
          </a:p>
          <a:p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 мысль.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00034" y="4572008"/>
            <a:ext cx="7465762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Предложение пишется с большой</a:t>
            </a:r>
          </a:p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 буквы и в конце предложения</a:t>
            </a:r>
          </a:p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 ставится точка.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786050" y="285728"/>
            <a:ext cx="331808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ПОВТОРИМ!</a:t>
            </a:r>
            <a:endParaRPr lang="ru-RU" sz="40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2844" y="1643050"/>
            <a:ext cx="9199313" cy="30469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4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лова предложению служат </a:t>
            </a:r>
          </a:p>
          <a:p>
            <a:r>
              <a:rPr lang="ru-RU" sz="48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4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смысл передать помогают. </a:t>
            </a:r>
          </a:p>
          <a:p>
            <a:r>
              <a:rPr lang="ru-RU" sz="4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Слова в предложении дружат</a:t>
            </a:r>
          </a:p>
          <a:p>
            <a:r>
              <a:rPr lang="ru-RU" sz="4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 строгий порядок в нём знают.</a:t>
            </a:r>
            <a:endParaRPr lang="ru-RU" sz="48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28596" y="357166"/>
            <a:ext cx="8477001" cy="501675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Ручеёк, торопился, гости, в, речке, к.</a:t>
            </a:r>
          </a:p>
          <a:p>
            <a:endParaRPr lang="ru-RU" sz="36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По пути он напоил лису, зайца и стайку</a:t>
            </a:r>
          </a:p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синиц.</a:t>
            </a:r>
          </a:p>
          <a:p>
            <a:endParaRPr lang="ru-RU" sz="36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И, благодарны, звери, птицы, ручейку.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1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4282" y="2928934"/>
            <a:ext cx="8815618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i="1" dirty="0" smtClean="0">
                <a:latin typeface="Times New Roman" pitchFamily="18" charset="0"/>
                <a:cs typeface="Times New Roman" pitchFamily="18" charset="0"/>
              </a:rPr>
              <a:t>Ручеёк торопился в гости к речке.</a:t>
            </a:r>
          </a:p>
          <a:p>
            <a:endParaRPr lang="ru-RU" sz="4400" b="1" i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42844" y="1500174"/>
            <a:ext cx="875098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Ручеёк, торопился, гости, в, речке, к.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7158" y="3214686"/>
            <a:ext cx="8286808" cy="9848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b="1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Благодарны ручейку звери и птицы.</a:t>
            </a:r>
            <a:endParaRPr lang="ru-RU" sz="40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28596" y="1714488"/>
            <a:ext cx="826168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И, благодарны, звери, птицы, ручейку.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7158" y="428604"/>
            <a:ext cx="8429684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Ручеёк торопился в гости к речке.</a:t>
            </a:r>
          </a:p>
          <a:p>
            <a:endParaRPr lang="ru-RU" sz="4000" b="1" i="1" dirty="0">
              <a:latin typeface="Times New Roman" pitchFamily="18" charset="0"/>
              <a:cs typeface="Times New Roman" pitchFamily="18" charset="0"/>
            </a:endParaRPr>
          </a:p>
          <a:p>
            <a:endParaRPr lang="ru-RU" sz="4000" b="1" i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4000" b="1" i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28596" y="1571612"/>
            <a:ext cx="8358246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По пути он напоил лису, зайца и стайку синиц.</a:t>
            </a:r>
          </a:p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500034" y="3357562"/>
            <a:ext cx="842968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Благодарны ручейку звери и птицы.</a:t>
            </a:r>
          </a:p>
          <a:p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320</TotalTime>
  <Words>188</Words>
  <Application>Microsoft Office PowerPoint</Application>
  <PresentationFormat>Экран (4:3)</PresentationFormat>
  <Paragraphs>40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 Acer</dc:creator>
  <cp:lastModifiedBy>Пользователь Acer</cp:lastModifiedBy>
  <cp:revision>25</cp:revision>
  <dcterms:created xsi:type="dcterms:W3CDTF">2020-04-22T13:10:26Z</dcterms:created>
  <dcterms:modified xsi:type="dcterms:W3CDTF">2020-04-22T19:23:43Z</dcterms:modified>
</cp:coreProperties>
</file>