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C348193-0768-4A34-8AB0-C1E4F6AE89C1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A9F7B20-3409-45F6-ADAF-60AB28EDB67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ЗДРАВСТВУЙТЕ, РЕБЯТА!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>
          <a:xfrm>
            <a:off x="323528" y="3356992"/>
            <a:ext cx="3168352" cy="2116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Открытый урок истории в 5 классе.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Учитель: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Борзенкова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В.С.   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МКОУ «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Приреченская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ООШ»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9" y="1535472"/>
            <a:ext cx="5122912" cy="3842184"/>
          </a:xfrm>
        </p:spPr>
      </p:pic>
    </p:spTree>
    <p:extLst>
      <p:ext uri="{BB962C8B-B14F-4D97-AF65-F5344CB8AC3E}">
        <p14:creationId xmlns:p14="http://schemas.microsoft.com/office/powerpoint/2010/main" val="1681476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3967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Ответьте на проблемный вопрос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«Какую роль играли рабы в истории Древнеримского государства?»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98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368151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Рефлексия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>
                <a:solidFill>
                  <a:schemeClr val="tx1"/>
                </a:solidFill>
              </a:rPr>
              <a:t>- сегодня узнал(а)… </a:t>
            </a:r>
          </a:p>
          <a:p>
            <a:pPr algn="l"/>
            <a:r>
              <a:rPr lang="ru-RU" sz="3200" b="1" dirty="0">
                <a:solidFill>
                  <a:schemeClr val="tx1"/>
                </a:solidFill>
              </a:rPr>
              <a:t>- сегодня научился(ась)…</a:t>
            </a:r>
          </a:p>
          <a:p>
            <a:pPr algn="l"/>
            <a:r>
              <a:rPr lang="ru-RU" sz="3200" b="1" dirty="0">
                <a:solidFill>
                  <a:schemeClr val="tx1"/>
                </a:solidFill>
              </a:rPr>
              <a:t>- понял(а)…</a:t>
            </a:r>
          </a:p>
        </p:txBody>
      </p:sp>
    </p:spTree>
    <p:extLst>
      <p:ext uri="{BB962C8B-B14F-4D97-AF65-F5344CB8AC3E}">
        <p14:creationId xmlns:p14="http://schemas.microsoft.com/office/powerpoint/2010/main" val="2717909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Домашнее задание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Параграф № 49,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нарисовать </a:t>
            </a:r>
            <a:r>
              <a:rPr lang="ru-RU" sz="2800" b="1" dirty="0">
                <a:solidFill>
                  <a:schemeClr val="tx1"/>
                </a:solidFill>
              </a:rPr>
              <a:t>рисунок «Один день раба»</a:t>
            </a: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53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872207"/>
          </a:xfrm>
          <a:effectLst/>
        </p:spPr>
        <p:txBody>
          <a:bodyPr>
            <a:normAutofit/>
          </a:bodyPr>
          <a:lstStyle/>
          <a:p>
            <a:r>
              <a:rPr lang="ru-RU" sz="3300" b="1" i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Раб – это человек лишенный всех прав и являющийся полной собственностью владельца.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Рабовладелец –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собственник, хозяин рабов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836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21602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Рабство 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</a:rPr>
              <a:t>в Древнем </a:t>
            </a: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Риме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Тема урока: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748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Война.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Долговое рабство.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Решение суда за преступления.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Наследственное рабство.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Пиратство.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Источники рабства: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257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u="sng" dirty="0" smtClean="0"/>
          </a:p>
          <a:p>
            <a:endParaRPr lang="ru-RU" b="1" u="sng" dirty="0"/>
          </a:p>
          <a:p>
            <a:pPr marL="0" indent="0" algn="ctr">
              <a:buNone/>
            </a:pPr>
            <a:r>
              <a:rPr lang="ru-RU" sz="3200" b="1" u="sng" dirty="0" smtClean="0">
                <a:solidFill>
                  <a:schemeClr val="tx1"/>
                </a:solidFill>
              </a:rPr>
              <a:t>«</a:t>
            </a:r>
            <a:r>
              <a:rPr lang="ru-RU" sz="3200" b="1" u="sng" dirty="0">
                <a:solidFill>
                  <a:schemeClr val="tx1"/>
                </a:solidFill>
              </a:rPr>
              <a:t>Какую роль играли рабы в развитии Древнеримского государства?»</a:t>
            </a:r>
            <a:endParaRPr lang="ru-RU" sz="32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50000"/>
                  </a:schemeClr>
                </a:solidFill>
              </a:rPr>
              <a:t>Проблемное задание: 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4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744416"/>
          </a:xfrm>
        </p:spPr>
        <p:txBody>
          <a:bodyPr>
            <a:normAutofit/>
          </a:bodyPr>
          <a:lstStyle/>
          <a:p>
            <a:r>
              <a:rPr lang="ru-RU" u="sng" dirty="0">
                <a:solidFill>
                  <a:schemeClr val="tx1"/>
                </a:solidFill>
              </a:rPr>
              <a:t>Имение –</a:t>
            </a:r>
            <a:r>
              <a:rPr lang="ru-RU" dirty="0">
                <a:solidFill>
                  <a:schemeClr val="tx1"/>
                </a:solidFill>
              </a:rPr>
              <a:t> земельное владение богатого </a:t>
            </a:r>
            <a:r>
              <a:rPr lang="ru-RU" dirty="0" smtClean="0">
                <a:solidFill>
                  <a:schemeClr val="tx1"/>
                </a:solidFill>
              </a:rPr>
              <a:t>человека.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707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152127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1"/>
                </a:solidFill>
              </a:rPr>
              <a:t>Вывод: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6400800" cy="2569840"/>
          </a:xfrm>
        </p:spPr>
        <p:txBody>
          <a:bodyPr>
            <a:normAutofit/>
          </a:bodyPr>
          <a:lstStyle/>
          <a:p>
            <a:r>
              <a:rPr lang="ru-RU" sz="3600" b="1" u="sng" dirty="0">
                <a:solidFill>
                  <a:schemeClr val="tx2">
                    <a:lumMod val="50000"/>
                  </a:schemeClr>
                </a:solidFill>
              </a:rPr>
              <a:t>Р</a:t>
            </a:r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</a:rPr>
              <a:t>абы </a:t>
            </a:r>
            <a:r>
              <a:rPr lang="ru-RU" sz="3600" b="1" u="sng" dirty="0">
                <a:solidFill>
                  <a:schemeClr val="tx2">
                    <a:lumMod val="50000"/>
                  </a:schemeClr>
                </a:solidFill>
              </a:rPr>
              <a:t>были основными работниками в богатом доме и в имении</a:t>
            </a:r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u="sng" dirty="0">
                <a:solidFill>
                  <a:schemeClr val="tx2">
                    <a:lumMod val="50000"/>
                  </a:schemeClr>
                </a:solidFill>
              </a:rPr>
              <a:t>Рабы были бесправны.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746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4248472"/>
          </a:xfrm>
        </p:spPr>
        <p:txBody>
          <a:bodyPr>
            <a:normAutofit/>
          </a:bodyPr>
          <a:lstStyle/>
          <a:p>
            <a:r>
              <a:rPr lang="ru-RU" u="sng" dirty="0">
                <a:solidFill>
                  <a:schemeClr val="tx1"/>
                </a:solidFill>
              </a:rPr>
              <a:t>Гладиатор</a:t>
            </a:r>
            <a:r>
              <a:rPr lang="ru-RU" dirty="0">
                <a:solidFill>
                  <a:schemeClr val="tx1"/>
                </a:solidFill>
              </a:rPr>
              <a:t> - это сильный и ловкий раб, который сражался </a:t>
            </a:r>
            <a:r>
              <a:rPr lang="ru-RU" dirty="0" smtClean="0">
                <a:solidFill>
                  <a:schemeClr val="tx1"/>
                </a:solidFill>
              </a:rPr>
              <a:t>для развлечения публики </a:t>
            </a:r>
            <a:r>
              <a:rPr lang="ru-RU" dirty="0">
                <a:solidFill>
                  <a:schemeClr val="tx1"/>
                </a:solidFill>
              </a:rPr>
              <a:t>на арене </a:t>
            </a:r>
            <a:r>
              <a:rPr lang="ru-RU" dirty="0" smtClean="0">
                <a:solidFill>
                  <a:schemeClr val="tx1"/>
                </a:solidFill>
              </a:rPr>
              <a:t>амфитеатра.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035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Самый </a:t>
            </a:r>
            <a:r>
              <a:rPr lang="ru-RU" b="1" dirty="0">
                <a:solidFill>
                  <a:schemeClr val="tx1"/>
                </a:solidFill>
              </a:rPr>
              <a:t>большой и знаменитый амфитеатр в Древнем Риме – это </a:t>
            </a:r>
            <a:r>
              <a:rPr lang="ru-RU" b="1" dirty="0" smtClean="0">
                <a:solidFill>
                  <a:schemeClr val="tx1"/>
                </a:solidFill>
              </a:rPr>
              <a:t>Колизей.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1"/>
                </a:solidFill>
              </a:rPr>
              <a:t>Амфитеатр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– это специальные сооружения для гладиаторских игр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612" y="1844824"/>
            <a:ext cx="5796136" cy="3443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247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</TotalTime>
  <Words>163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ЗДРАВСТВУЙТЕ, РЕБЯТА!</vt:lpstr>
      <vt:lpstr>Раб – это человек лишенный всех прав и являющийся полной собственностью владельца. </vt:lpstr>
      <vt:lpstr> Тема урока:</vt:lpstr>
      <vt:lpstr>Источники рабства:</vt:lpstr>
      <vt:lpstr>Проблемное задание: </vt:lpstr>
      <vt:lpstr>Имение – земельное владение богатого человека.</vt:lpstr>
      <vt:lpstr>Вывод: </vt:lpstr>
      <vt:lpstr>Гладиатор - это сильный и ловкий раб, который сражался для развлечения публики на арене амфитеатра.</vt:lpstr>
      <vt:lpstr>Амфитеатр – это специальные сооружения для гладиаторских игр</vt:lpstr>
      <vt:lpstr>Ответьте на проблемный вопрос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7</cp:revision>
  <dcterms:created xsi:type="dcterms:W3CDTF">2021-04-06T17:05:36Z</dcterms:created>
  <dcterms:modified xsi:type="dcterms:W3CDTF">2021-04-06T18:18:53Z</dcterms:modified>
</cp:coreProperties>
</file>