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55" b="14310"/>
          <a:stretch/>
        </p:blipFill>
        <p:spPr>
          <a:xfrm>
            <a:off x="0" y="24140"/>
            <a:ext cx="9144000" cy="68284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96753"/>
            <a:ext cx="5398368" cy="2403698"/>
          </a:xfrm>
        </p:spPr>
        <p:txBody>
          <a:bodyPr/>
          <a:lstStyle/>
          <a:p>
            <a:r>
              <a:rPr lang="ru-RU" b="1" dirty="0">
                <a:latin typeface="Times New Roman"/>
                <a:ea typeface="Times New Roman"/>
              </a:rPr>
              <a:t>«Родителям первоклассников»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25144"/>
            <a:ext cx="4392488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Учитель-дефектолог: Николаенко Е.А.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11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r="35455" b="28905"/>
          <a:stretch/>
        </p:blipFill>
        <p:spPr>
          <a:xfrm>
            <a:off x="0" y="24140"/>
            <a:ext cx="9144000" cy="68519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Несколько советов: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196752"/>
            <a:ext cx="7272808" cy="5256584"/>
          </a:xfrm>
        </p:spPr>
        <p:txBody>
          <a:bodyPr>
            <a:normAutofit fontScale="925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Будите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спокойно.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торопите.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отправляйте в школу ребенка без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завтрака.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прощайтесь, предупреждая и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настаивая…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Забудьте фразу « Что ты сегодня получил? »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Выслушав замечания ребенка, не торопитесь устраивать ему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взбучку.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После школы не торопитесь садиться за уроки.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Не заставляйте делать уроки за один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присест.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78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r="35455" b="28905"/>
          <a:stretch/>
        </p:blipFill>
        <p:spPr>
          <a:xfrm>
            <a:off x="0" y="24140"/>
            <a:ext cx="9144000" cy="68519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620688"/>
            <a:ext cx="7344816" cy="5505475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buAutoNum type="arabicPeriod" startAt="9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общении с ребенком старайтесь избегать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условий.</a:t>
            </a:r>
            <a:endParaRPr lang="ru-RU" sz="42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514350" lvl="0" indent="-514350">
              <a:buAutoNum type="arabicPeriod" startAt="10"/>
            </a:pP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Найдите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 течение дня хотя бы полчаса, когда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вы будете  принадлежать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только ребенку.</a:t>
            </a:r>
          </a:p>
          <a:p>
            <a:pPr marL="457200" lvl="0" indent="-457200">
              <a:buAutoNum type="arabicPeriod" startAt="11"/>
            </a:pP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Выработайте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единую тактику общения всех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 взрослых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 семье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с ребенком.</a:t>
            </a:r>
            <a:endParaRPr lang="ru-RU" sz="42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Times New Roman"/>
            </a:endParaRPr>
          </a:p>
          <a:p>
            <a:pPr marL="457200" lvl="0" indent="-457200">
              <a:buAutoNum type="arabicPeriod" startAt="12"/>
            </a:pP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Будьте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внимательны к жалобам ребенка на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головную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боль,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усталость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,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плохое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состояние. </a:t>
            </a:r>
          </a:p>
          <a:p>
            <a:pPr marL="457200" lvl="0" indent="-457200">
              <a:buAutoNum type="arabicPeriod" startAt="13"/>
            </a:pP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Учтите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, что даже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«совсем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большие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дети»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любят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сказку перед сном,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песенку 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и ласковое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</a:t>
            </a:r>
          </a:p>
          <a:p>
            <a:pPr marL="0" lvl="0" indent="0">
              <a:buNone/>
            </a:pP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4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       поглаживание</a:t>
            </a:r>
            <a:r>
              <a:rPr lang="ru-RU" sz="4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</a:rPr>
              <a:t>. </a:t>
            </a:r>
            <a:endParaRPr lang="ru-RU" sz="4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43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31"/>
            <a:ext cx="9107503" cy="680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7216" y="2276872"/>
            <a:ext cx="7056784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Желаем успехов!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574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150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«Родителям первоклассников»</vt:lpstr>
      <vt:lpstr>Несколько советов:</vt:lpstr>
      <vt:lpstr>Презентация PowerPoint</vt:lpstr>
      <vt:lpstr>Желаем успехов!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5</cp:revision>
  <dcterms:created xsi:type="dcterms:W3CDTF">2021-05-04T13:53:30Z</dcterms:created>
  <dcterms:modified xsi:type="dcterms:W3CDTF">2021-05-04T14:44:07Z</dcterms:modified>
</cp:coreProperties>
</file>