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</p:sldMasterIdLst>
  <p:sldIdLst>
    <p:sldId id="305" r:id="rId3"/>
    <p:sldId id="313" r:id="rId4"/>
    <p:sldId id="310" r:id="rId5"/>
    <p:sldId id="31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4" autoAdjust="0"/>
    <p:restoredTop sz="94660" autoAdjust="0"/>
  </p:normalViewPr>
  <p:slideViewPr>
    <p:cSldViewPr>
      <p:cViewPr varScale="1">
        <p:scale>
          <a:sx n="84" d="100"/>
          <a:sy n="84" d="100"/>
        </p:scale>
        <p:origin x="-142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72572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50263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40065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451074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20434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8454860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2858035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998755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2625270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362072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344853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48470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800419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87229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64057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46267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825368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885999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43077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85681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178078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331459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22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ACA7F-0F1A-43F9-B419-8C3B87AEE3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20.10.2020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372B-69F9-488F-8538-F7D819EDB8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27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8330" y="692696"/>
            <a:ext cx="62824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FF00"/>
                  </a:solidFill>
                </a:ln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в прописи</a:t>
            </a:r>
            <a:endParaRPr lang="ru-RU" sz="5400" b="1" dirty="0">
              <a:ln>
                <a:solidFill>
                  <a:srgbClr val="FFFF00"/>
                </a:solidFill>
              </a:ln>
              <a:solidFill>
                <a:srgbClr val="99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4" name="Picture 4" descr="http://www.gradebook.org/images/englishparagraph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>
                        <a14:foregroundMark x1="42568" y1="23374" x2="55405" y2="15650"/>
                        <a14:foregroundMark x1="28885" y1="44309" x2="65034" y2="59756"/>
                        <a14:foregroundMark x1="22804" y1="50407" x2="70946" y2="75407"/>
                        <a14:foregroundMark x1="44932" y1="72154" x2="77196" y2="79065"/>
                        <a14:foregroundMark x1="96115" y1="63211" x2="67399" y2="92886"/>
                        <a14:foregroundMark x1="71115" y1="63211" x2="59966" y2="84553"/>
                        <a14:foregroundMark x1="94257" y1="74593" x2="61318" y2="98577"/>
                        <a14:foregroundMark x1="66047" y1="88211" x2="5236" y2="94919"/>
                        <a14:foregroundMark x1="31081" y1="94512" x2="64189" y2="93496"/>
                        <a14:foregroundMark x1="30236" y1="56707" x2="30068" y2="73171"/>
                        <a14:foregroundMark x1="50676" y1="1829" x2="67399" y2="22154"/>
                        <a14:foregroundMark x1="46284" y1="7317" x2="60642" y2="17683"/>
                        <a14:foregroundMark x1="71453" y1="96748" x2="71453" y2="96748"/>
                        <a14:backgroundMark x1="99155" y1="71138" x2="99155" y2="71138"/>
                        <a14:backgroundMark x1="2534" y1="98780" x2="70439" y2="98374"/>
                        <a14:backgroundMark x1="61993" y1="97154" x2="61993" y2="971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000240"/>
            <a:ext cx="4820383" cy="3995525"/>
          </a:xfrm>
          <a:prstGeom prst="roundRect">
            <a:avLst>
              <a:gd name="adj" fmla="val 31758"/>
            </a:avLst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7705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1380/0002847f-9beb0f12/hello_html_m5ac5fa0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7939085" cy="2998806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 rot="5400000">
            <a:off x="1215208" y="2571744"/>
            <a:ext cx="284958" cy="7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1500166" y="2071678"/>
            <a:ext cx="1285884" cy="5000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57488" y="1785926"/>
            <a:ext cx="2549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РАБОЧАЯ СТРОКА</a:t>
            </a:r>
            <a:endParaRPr lang="ru-RU" sz="2400" b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1679555" y="2893215"/>
            <a:ext cx="499272" cy="7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>
            <a:off x="2071670" y="3071810"/>
            <a:ext cx="1357322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71868" y="3357562"/>
            <a:ext cx="4441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МЕЖСТРОЧНОЕ ПРОСТРАНСТВО</a:t>
            </a:r>
            <a:endParaRPr lang="ru-RU" sz="24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pandia.ru/text/81/143/images/img1_2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b.znaika.ru:98/uploads/synopsis_content/c663e0134a597d31218c42e1ce9ef11d1b7d4f1b7280da1427ef29/image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928802"/>
            <a:ext cx="5729126" cy="3141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28611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andia.ru/text/81/143/images/img1_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8144933" cy="27107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Тема14</Template>
  <TotalTime>767</TotalTime>
  <Words>7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3_Тема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Пользователь Acer</cp:lastModifiedBy>
  <cp:revision>86</cp:revision>
  <dcterms:modified xsi:type="dcterms:W3CDTF">2020-10-20T07:26:32Z</dcterms:modified>
</cp:coreProperties>
</file>