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8" r:id="rId3"/>
    <p:sldId id="256" r:id="rId4"/>
    <p:sldId id="257" r:id="rId5"/>
    <p:sldId id="262" r:id="rId6"/>
    <p:sldId id="279" r:id="rId7"/>
    <p:sldId id="280" r:id="rId8"/>
    <p:sldId id="268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6A890-BCA1-48BC-AF01-B8F1C468E61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0E2EC-2917-45DB-AEBE-F068C58E2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4088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928802"/>
            <a:ext cx="4929222" cy="4600589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071802" y="1357298"/>
            <a:ext cx="3369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 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0"/>
            <a:ext cx="7500990" cy="221455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Сутки»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3438" y="5000636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13202219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619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2583266"/>
            <a:ext cx="4500594" cy="3919876"/>
          </a:xfrm>
          <a:prstGeom prst="rect">
            <a:avLst/>
          </a:prstGeom>
        </p:spPr>
      </p:pic>
      <p:pic>
        <p:nvPicPr>
          <p:cNvPr id="5" name="Рисунок 4" descr="1272131158_krasivye_oboi_v_3d_stile_573691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214290"/>
            <a:ext cx="3286148" cy="27860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57818" y="785794"/>
            <a:ext cx="2263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УТРО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306855819_clouds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0005-014-Zapravljajut-krovatk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428604"/>
            <a:ext cx="3714777" cy="3051448"/>
          </a:xfrm>
          <a:prstGeom prst="rect">
            <a:avLst/>
          </a:prstGeom>
        </p:spPr>
      </p:pic>
      <p:pic>
        <p:nvPicPr>
          <p:cNvPr id="10" name="Рисунок 9" descr="0001-001-Vremja-sutok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3857628"/>
            <a:ext cx="4143372" cy="2783826"/>
          </a:xfrm>
          <a:prstGeom prst="rect">
            <a:avLst/>
          </a:prstGeom>
        </p:spPr>
      </p:pic>
      <p:pic>
        <p:nvPicPr>
          <p:cNvPr id="11" name="Рисунок 10" descr="0006-006-Delajut-zarjadku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3786190"/>
            <a:ext cx="3857652" cy="2811508"/>
          </a:xfrm>
          <a:prstGeom prst="rect">
            <a:avLst/>
          </a:prstGeom>
        </p:spPr>
      </p:pic>
      <p:pic>
        <p:nvPicPr>
          <p:cNvPr id="12" name="Рисунок 11" descr="0009-011-CHistjat-zuby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500042"/>
            <a:ext cx="3429024" cy="304083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2066" y="928670"/>
            <a:ext cx="3458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9600" b="1" dirty="0" smtClean="0">
                <a:solidFill>
                  <a:srgbClr val="FF0000"/>
                </a:solidFill>
              </a:rPr>
              <a:t>День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21506" name="Picture 2" descr="http://a2b2.ru/storage/images/person/34/gallery/1289/10054_007_novyy%20razmer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4173751" cy="3032926"/>
          </a:xfrm>
          <a:prstGeom prst="rect">
            <a:avLst/>
          </a:prstGeom>
          <a:noFill/>
        </p:spPr>
      </p:pic>
      <p:pic>
        <p:nvPicPr>
          <p:cNvPr id="21508" name="Picture 4" descr="http://ds11.edu42.ru/wp-content/uploads/sites/61/2016/03/10053_006_novyy-razmer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3" y="3429000"/>
            <a:ext cx="4228289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b4d8ce0c04b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357166"/>
            <a:ext cx="4071967" cy="4203319"/>
          </a:xfrm>
          <a:prstGeom prst="rect">
            <a:avLst/>
          </a:prstGeom>
        </p:spPr>
      </p:pic>
      <p:pic>
        <p:nvPicPr>
          <p:cNvPr id="4" name="Рисунок 3" descr="den_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2786058"/>
            <a:ext cx="3643338" cy="35826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3438" y="1071546"/>
            <a:ext cx="3929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Вечер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vecher_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929066"/>
            <a:ext cx="3749664" cy="2643206"/>
          </a:xfrm>
          <a:prstGeom prst="rect">
            <a:avLst/>
          </a:prstGeom>
        </p:spPr>
      </p:pic>
      <p:pic>
        <p:nvPicPr>
          <p:cNvPr id="6" name="Рисунок 5" descr="0_73408_d8505b32_xl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786" y="3929066"/>
            <a:ext cx="3571900" cy="2643205"/>
          </a:xfrm>
          <a:prstGeom prst="rect">
            <a:avLst/>
          </a:prstGeom>
        </p:spPr>
      </p:pic>
      <p:pic>
        <p:nvPicPr>
          <p:cNvPr id="18434" name="Picture 2" descr="https://pbs.twimg.com/media/DQMzWWXW0AE2Ih9.jpg:lar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357166"/>
            <a:ext cx="2344235" cy="33181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0029157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5786" y="571480"/>
            <a:ext cx="3143272" cy="22860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5357818" y="928670"/>
            <a:ext cx="3071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Ночь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2ypkzk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00364" y="2928934"/>
            <a:ext cx="5429288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706_html_m12c086c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bbf1_5585c2e2_X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vremy_sutok_dly_detey_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43306" y="642918"/>
            <a:ext cx="5361880" cy="557216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2844" y="1285860"/>
            <a:ext cx="378621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Утро, день, вечер, ночь-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Убежали сутки </a:t>
            </a:r>
            <a:r>
              <a:rPr lang="ru-RU" sz="3200" b="1" dirty="0" err="1" smtClean="0">
                <a:solidFill>
                  <a:srgbClr val="FF0000"/>
                </a:solidFill>
              </a:rPr>
              <a:t>рочь</a:t>
            </a:r>
            <a:r>
              <a:rPr lang="ru-RU" sz="3200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Чтоб о сутках не жалеть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Нужно каждый час     беречь!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30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Acer</cp:lastModifiedBy>
  <cp:revision>23</cp:revision>
  <dcterms:created xsi:type="dcterms:W3CDTF">2015-01-06T16:19:51Z</dcterms:created>
  <dcterms:modified xsi:type="dcterms:W3CDTF">2020-09-15T05:32:49Z</dcterms:modified>
</cp:coreProperties>
</file>