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0" r:id="rId3"/>
    <p:sldId id="259" r:id="rId4"/>
    <p:sldId id="261" r:id="rId5"/>
    <p:sldId id="262" r:id="rId6"/>
    <p:sldId id="264" r:id="rId7"/>
    <p:sldId id="263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4900"/>
    <a:srgbClr val="972B01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110" d="100"/>
          <a:sy n="110" d="100"/>
        </p:scale>
        <p:origin x="150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0CFA1F-15D5-46D0-B743-BE37A6A1C84F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A359E741-F6E1-420D-804B-A3026DC338A6}">
      <dgm:prSet phldrT="[Текст]"/>
      <dgm:spPr/>
      <dgm:t>
        <a:bodyPr/>
        <a:lstStyle/>
        <a:p>
          <a:r>
            <a:rPr lang="ru-RU" dirty="0"/>
            <a:t>Умение общаться</a:t>
          </a:r>
        </a:p>
      </dgm:t>
    </dgm:pt>
    <dgm:pt modelId="{56A8F7A7-4542-40C7-9DDE-B22D54497D56}" type="parTrans" cxnId="{F51C5ADA-A53A-4D7F-9887-A42173244D10}">
      <dgm:prSet/>
      <dgm:spPr/>
      <dgm:t>
        <a:bodyPr/>
        <a:lstStyle/>
        <a:p>
          <a:endParaRPr lang="ru-RU"/>
        </a:p>
      </dgm:t>
    </dgm:pt>
    <dgm:pt modelId="{F674FB39-D1BE-49ED-A956-E044CB42CC02}" type="sibTrans" cxnId="{F51C5ADA-A53A-4D7F-9887-A42173244D10}">
      <dgm:prSet/>
      <dgm:spPr/>
      <dgm:t>
        <a:bodyPr/>
        <a:lstStyle/>
        <a:p>
          <a:endParaRPr lang="ru-RU"/>
        </a:p>
      </dgm:t>
    </dgm:pt>
    <dgm:pt modelId="{EC3244F4-5F74-4293-ADC9-123D313855C9}">
      <dgm:prSet phldrT="[Текст]"/>
      <dgm:spPr/>
      <dgm:t>
        <a:bodyPr/>
        <a:lstStyle/>
        <a:p>
          <a:r>
            <a:rPr lang="ru-RU" dirty="0"/>
            <a:t>Умение мыслить</a:t>
          </a:r>
        </a:p>
      </dgm:t>
    </dgm:pt>
    <dgm:pt modelId="{7640E117-6694-4486-885D-3B64637D926E}" type="parTrans" cxnId="{8F16990D-01F5-4A86-8BBF-349EBB321F22}">
      <dgm:prSet/>
      <dgm:spPr/>
      <dgm:t>
        <a:bodyPr/>
        <a:lstStyle/>
        <a:p>
          <a:endParaRPr lang="ru-RU"/>
        </a:p>
      </dgm:t>
    </dgm:pt>
    <dgm:pt modelId="{E5DC1E10-71DD-44BD-848C-1CF825D785E9}" type="sibTrans" cxnId="{8F16990D-01F5-4A86-8BBF-349EBB321F22}">
      <dgm:prSet/>
      <dgm:spPr/>
      <dgm:t>
        <a:bodyPr/>
        <a:lstStyle/>
        <a:p>
          <a:endParaRPr lang="ru-RU"/>
        </a:p>
      </dgm:t>
    </dgm:pt>
    <dgm:pt modelId="{F477B86D-9652-401B-B471-5D3951E4619E}">
      <dgm:prSet phldrT="[Текст]"/>
      <dgm:spPr/>
      <dgm:t>
        <a:bodyPr/>
        <a:lstStyle/>
        <a:p>
          <a:r>
            <a:rPr lang="ru-RU" dirty="0"/>
            <a:t>Умение действовать</a:t>
          </a:r>
        </a:p>
      </dgm:t>
    </dgm:pt>
    <dgm:pt modelId="{AE354914-D496-4A2C-8F90-CD09EDF1053B}" type="parTrans" cxnId="{CD16BBB7-73C9-4858-8231-82F2FBB2FF22}">
      <dgm:prSet/>
      <dgm:spPr/>
      <dgm:t>
        <a:bodyPr/>
        <a:lstStyle/>
        <a:p>
          <a:endParaRPr lang="ru-RU"/>
        </a:p>
      </dgm:t>
    </dgm:pt>
    <dgm:pt modelId="{AC91218D-374E-490A-9B61-271E9B1C164E}" type="sibTrans" cxnId="{CD16BBB7-73C9-4858-8231-82F2FBB2FF22}">
      <dgm:prSet/>
      <dgm:spPr/>
      <dgm:t>
        <a:bodyPr/>
        <a:lstStyle/>
        <a:p>
          <a:endParaRPr lang="ru-RU"/>
        </a:p>
      </dgm:t>
    </dgm:pt>
    <dgm:pt modelId="{99F877C8-F39F-4154-83C7-60FCFC40C8CD}" type="pres">
      <dgm:prSet presAssocID="{6F0CFA1F-15D5-46D0-B743-BE37A6A1C84F}" presName="linear" presStyleCnt="0">
        <dgm:presLayoutVars>
          <dgm:dir/>
          <dgm:animLvl val="lvl"/>
          <dgm:resizeHandles val="exact"/>
        </dgm:presLayoutVars>
      </dgm:prSet>
      <dgm:spPr/>
    </dgm:pt>
    <dgm:pt modelId="{B7216CC1-C469-4E0D-BCDE-4DD5397C06C9}" type="pres">
      <dgm:prSet presAssocID="{A359E741-F6E1-420D-804B-A3026DC338A6}" presName="parentLin" presStyleCnt="0"/>
      <dgm:spPr/>
    </dgm:pt>
    <dgm:pt modelId="{D06A8AF2-50EF-4785-ADD8-4233A3477F00}" type="pres">
      <dgm:prSet presAssocID="{A359E741-F6E1-420D-804B-A3026DC338A6}" presName="parentLeftMargin" presStyleLbl="node1" presStyleIdx="0" presStyleCnt="3"/>
      <dgm:spPr/>
    </dgm:pt>
    <dgm:pt modelId="{4737C61E-367D-4D83-B2B5-2DCD56642998}" type="pres">
      <dgm:prSet presAssocID="{A359E741-F6E1-420D-804B-A3026DC338A6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AF3F2D65-6F44-4BA8-AE37-2F8A1B28F8CA}" type="pres">
      <dgm:prSet presAssocID="{A359E741-F6E1-420D-804B-A3026DC338A6}" presName="negativeSpace" presStyleCnt="0"/>
      <dgm:spPr/>
    </dgm:pt>
    <dgm:pt modelId="{C54250FB-D47D-4FE0-837F-99CE12D96EC4}" type="pres">
      <dgm:prSet presAssocID="{A359E741-F6E1-420D-804B-A3026DC338A6}" presName="childText" presStyleLbl="conFgAcc1" presStyleIdx="0" presStyleCnt="3">
        <dgm:presLayoutVars>
          <dgm:bulletEnabled val="1"/>
        </dgm:presLayoutVars>
      </dgm:prSet>
      <dgm:spPr/>
    </dgm:pt>
    <dgm:pt modelId="{1060FF52-C939-411A-8EB0-FB89F4573E87}" type="pres">
      <dgm:prSet presAssocID="{F674FB39-D1BE-49ED-A956-E044CB42CC02}" presName="spaceBetweenRectangles" presStyleCnt="0"/>
      <dgm:spPr/>
    </dgm:pt>
    <dgm:pt modelId="{AC189002-E3E2-4F54-A0A3-B7EF8313DAB7}" type="pres">
      <dgm:prSet presAssocID="{EC3244F4-5F74-4293-ADC9-123D313855C9}" presName="parentLin" presStyleCnt="0"/>
      <dgm:spPr/>
    </dgm:pt>
    <dgm:pt modelId="{BE07958D-B1CD-4CC3-8571-D155C797E577}" type="pres">
      <dgm:prSet presAssocID="{EC3244F4-5F74-4293-ADC9-123D313855C9}" presName="parentLeftMargin" presStyleLbl="node1" presStyleIdx="0" presStyleCnt="3"/>
      <dgm:spPr/>
    </dgm:pt>
    <dgm:pt modelId="{F763B440-01EF-4508-8E03-A65FCB61DA04}" type="pres">
      <dgm:prSet presAssocID="{EC3244F4-5F74-4293-ADC9-123D313855C9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3EB4C284-0111-4602-882D-8C6F0DA4ACD3}" type="pres">
      <dgm:prSet presAssocID="{EC3244F4-5F74-4293-ADC9-123D313855C9}" presName="negativeSpace" presStyleCnt="0"/>
      <dgm:spPr/>
    </dgm:pt>
    <dgm:pt modelId="{80802E91-5465-4CF9-B379-E435A97433A5}" type="pres">
      <dgm:prSet presAssocID="{EC3244F4-5F74-4293-ADC9-123D313855C9}" presName="childText" presStyleLbl="conFgAcc1" presStyleIdx="1" presStyleCnt="3">
        <dgm:presLayoutVars>
          <dgm:bulletEnabled val="1"/>
        </dgm:presLayoutVars>
      </dgm:prSet>
      <dgm:spPr/>
    </dgm:pt>
    <dgm:pt modelId="{A7E490DC-BF34-488C-AD45-34F825544E39}" type="pres">
      <dgm:prSet presAssocID="{E5DC1E10-71DD-44BD-848C-1CF825D785E9}" presName="spaceBetweenRectangles" presStyleCnt="0"/>
      <dgm:spPr/>
    </dgm:pt>
    <dgm:pt modelId="{8AA1D69C-608A-4B7C-882E-98047AE8E494}" type="pres">
      <dgm:prSet presAssocID="{F477B86D-9652-401B-B471-5D3951E4619E}" presName="parentLin" presStyleCnt="0"/>
      <dgm:spPr/>
    </dgm:pt>
    <dgm:pt modelId="{4A7E0195-2D90-4239-A65F-DEB961C23DFA}" type="pres">
      <dgm:prSet presAssocID="{F477B86D-9652-401B-B471-5D3951E4619E}" presName="parentLeftMargin" presStyleLbl="node1" presStyleIdx="1" presStyleCnt="3"/>
      <dgm:spPr/>
    </dgm:pt>
    <dgm:pt modelId="{06F9FA0F-8A0A-42A6-9DE5-F69E9ED705DF}" type="pres">
      <dgm:prSet presAssocID="{F477B86D-9652-401B-B471-5D3951E4619E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FF247D8A-B403-416D-93A7-8F639820DF71}" type="pres">
      <dgm:prSet presAssocID="{F477B86D-9652-401B-B471-5D3951E4619E}" presName="negativeSpace" presStyleCnt="0"/>
      <dgm:spPr/>
    </dgm:pt>
    <dgm:pt modelId="{62EC94F6-89A3-4798-8B28-35FC5988BD22}" type="pres">
      <dgm:prSet presAssocID="{F477B86D-9652-401B-B471-5D3951E4619E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8F16990D-01F5-4A86-8BBF-349EBB321F22}" srcId="{6F0CFA1F-15D5-46D0-B743-BE37A6A1C84F}" destId="{EC3244F4-5F74-4293-ADC9-123D313855C9}" srcOrd="1" destOrd="0" parTransId="{7640E117-6694-4486-885D-3B64637D926E}" sibTransId="{E5DC1E10-71DD-44BD-848C-1CF825D785E9}"/>
    <dgm:cxn modelId="{F0EBE22B-9E89-435B-BD82-F363A2895AE7}" type="presOf" srcId="{F477B86D-9652-401B-B471-5D3951E4619E}" destId="{4A7E0195-2D90-4239-A65F-DEB961C23DFA}" srcOrd="0" destOrd="0" presId="urn:microsoft.com/office/officeart/2005/8/layout/list1"/>
    <dgm:cxn modelId="{5760B742-F847-4742-8AC7-0C98BE23928E}" type="presOf" srcId="{EC3244F4-5F74-4293-ADC9-123D313855C9}" destId="{F763B440-01EF-4508-8E03-A65FCB61DA04}" srcOrd="1" destOrd="0" presId="urn:microsoft.com/office/officeart/2005/8/layout/list1"/>
    <dgm:cxn modelId="{F728F344-2E28-4F9F-9283-D5921DB62EE8}" type="presOf" srcId="{EC3244F4-5F74-4293-ADC9-123D313855C9}" destId="{BE07958D-B1CD-4CC3-8571-D155C797E577}" srcOrd="0" destOrd="0" presId="urn:microsoft.com/office/officeart/2005/8/layout/list1"/>
    <dgm:cxn modelId="{A3E1EE66-0FDE-4764-9082-B54FF5B7E86F}" type="presOf" srcId="{A359E741-F6E1-420D-804B-A3026DC338A6}" destId="{D06A8AF2-50EF-4785-ADD8-4233A3477F00}" srcOrd="0" destOrd="0" presId="urn:microsoft.com/office/officeart/2005/8/layout/list1"/>
    <dgm:cxn modelId="{E44FEE77-DAB4-48F3-A8E5-4D4CB63FA461}" type="presOf" srcId="{A359E741-F6E1-420D-804B-A3026DC338A6}" destId="{4737C61E-367D-4D83-B2B5-2DCD56642998}" srcOrd="1" destOrd="0" presId="urn:microsoft.com/office/officeart/2005/8/layout/list1"/>
    <dgm:cxn modelId="{CD16BBB7-73C9-4858-8231-82F2FBB2FF22}" srcId="{6F0CFA1F-15D5-46D0-B743-BE37A6A1C84F}" destId="{F477B86D-9652-401B-B471-5D3951E4619E}" srcOrd="2" destOrd="0" parTransId="{AE354914-D496-4A2C-8F90-CD09EDF1053B}" sibTransId="{AC91218D-374E-490A-9B61-271E9B1C164E}"/>
    <dgm:cxn modelId="{C6BDCFC3-BEB8-4FE0-B209-A48C58A20E7C}" type="presOf" srcId="{6F0CFA1F-15D5-46D0-B743-BE37A6A1C84F}" destId="{99F877C8-F39F-4154-83C7-60FCFC40C8CD}" srcOrd="0" destOrd="0" presId="urn:microsoft.com/office/officeart/2005/8/layout/list1"/>
    <dgm:cxn modelId="{12787CC8-04E8-4282-AE5A-5C6AF453AB11}" type="presOf" srcId="{F477B86D-9652-401B-B471-5D3951E4619E}" destId="{06F9FA0F-8A0A-42A6-9DE5-F69E9ED705DF}" srcOrd="1" destOrd="0" presId="urn:microsoft.com/office/officeart/2005/8/layout/list1"/>
    <dgm:cxn modelId="{F51C5ADA-A53A-4D7F-9887-A42173244D10}" srcId="{6F0CFA1F-15D5-46D0-B743-BE37A6A1C84F}" destId="{A359E741-F6E1-420D-804B-A3026DC338A6}" srcOrd="0" destOrd="0" parTransId="{56A8F7A7-4542-40C7-9DDE-B22D54497D56}" sibTransId="{F674FB39-D1BE-49ED-A956-E044CB42CC02}"/>
    <dgm:cxn modelId="{96BA25BD-A886-4BEC-80C6-FEDD109C9D0E}" type="presParOf" srcId="{99F877C8-F39F-4154-83C7-60FCFC40C8CD}" destId="{B7216CC1-C469-4E0D-BCDE-4DD5397C06C9}" srcOrd="0" destOrd="0" presId="urn:microsoft.com/office/officeart/2005/8/layout/list1"/>
    <dgm:cxn modelId="{13644166-8607-4A38-884B-74F205524859}" type="presParOf" srcId="{B7216CC1-C469-4E0D-BCDE-4DD5397C06C9}" destId="{D06A8AF2-50EF-4785-ADD8-4233A3477F00}" srcOrd="0" destOrd="0" presId="urn:microsoft.com/office/officeart/2005/8/layout/list1"/>
    <dgm:cxn modelId="{47C18F6E-B5DE-437A-BB82-F57A5795FB47}" type="presParOf" srcId="{B7216CC1-C469-4E0D-BCDE-4DD5397C06C9}" destId="{4737C61E-367D-4D83-B2B5-2DCD56642998}" srcOrd="1" destOrd="0" presId="urn:microsoft.com/office/officeart/2005/8/layout/list1"/>
    <dgm:cxn modelId="{81C502CB-6EA9-4E40-A6AE-3D40155D2C48}" type="presParOf" srcId="{99F877C8-F39F-4154-83C7-60FCFC40C8CD}" destId="{AF3F2D65-6F44-4BA8-AE37-2F8A1B28F8CA}" srcOrd="1" destOrd="0" presId="urn:microsoft.com/office/officeart/2005/8/layout/list1"/>
    <dgm:cxn modelId="{17E9DF16-021C-41E0-843A-79E9DBEE19C9}" type="presParOf" srcId="{99F877C8-F39F-4154-83C7-60FCFC40C8CD}" destId="{C54250FB-D47D-4FE0-837F-99CE12D96EC4}" srcOrd="2" destOrd="0" presId="urn:microsoft.com/office/officeart/2005/8/layout/list1"/>
    <dgm:cxn modelId="{EF71F697-4290-47EC-B49F-E6484FE6A1CD}" type="presParOf" srcId="{99F877C8-F39F-4154-83C7-60FCFC40C8CD}" destId="{1060FF52-C939-411A-8EB0-FB89F4573E87}" srcOrd="3" destOrd="0" presId="urn:microsoft.com/office/officeart/2005/8/layout/list1"/>
    <dgm:cxn modelId="{856414F6-CC9E-4A4A-BEDB-99B97E418F63}" type="presParOf" srcId="{99F877C8-F39F-4154-83C7-60FCFC40C8CD}" destId="{AC189002-E3E2-4F54-A0A3-B7EF8313DAB7}" srcOrd="4" destOrd="0" presId="urn:microsoft.com/office/officeart/2005/8/layout/list1"/>
    <dgm:cxn modelId="{01F09C95-B856-43F7-AF38-5E4257F49CB2}" type="presParOf" srcId="{AC189002-E3E2-4F54-A0A3-B7EF8313DAB7}" destId="{BE07958D-B1CD-4CC3-8571-D155C797E577}" srcOrd="0" destOrd="0" presId="urn:microsoft.com/office/officeart/2005/8/layout/list1"/>
    <dgm:cxn modelId="{94DF3122-02F1-46DA-AAE0-72A98A6EDC5B}" type="presParOf" srcId="{AC189002-E3E2-4F54-A0A3-B7EF8313DAB7}" destId="{F763B440-01EF-4508-8E03-A65FCB61DA04}" srcOrd="1" destOrd="0" presId="urn:microsoft.com/office/officeart/2005/8/layout/list1"/>
    <dgm:cxn modelId="{B8292E56-0FE3-411F-ADA0-23BCA1381A23}" type="presParOf" srcId="{99F877C8-F39F-4154-83C7-60FCFC40C8CD}" destId="{3EB4C284-0111-4602-882D-8C6F0DA4ACD3}" srcOrd="5" destOrd="0" presId="urn:microsoft.com/office/officeart/2005/8/layout/list1"/>
    <dgm:cxn modelId="{63A6B0C6-1714-4235-A7CA-FAA01CBAF63F}" type="presParOf" srcId="{99F877C8-F39F-4154-83C7-60FCFC40C8CD}" destId="{80802E91-5465-4CF9-B379-E435A97433A5}" srcOrd="6" destOrd="0" presId="urn:microsoft.com/office/officeart/2005/8/layout/list1"/>
    <dgm:cxn modelId="{5C4A9085-DC74-4D25-AFB6-D2BDB900B95A}" type="presParOf" srcId="{99F877C8-F39F-4154-83C7-60FCFC40C8CD}" destId="{A7E490DC-BF34-488C-AD45-34F825544E39}" srcOrd="7" destOrd="0" presId="urn:microsoft.com/office/officeart/2005/8/layout/list1"/>
    <dgm:cxn modelId="{74E9CC53-82E8-46E8-AC40-FB01621C6AB2}" type="presParOf" srcId="{99F877C8-F39F-4154-83C7-60FCFC40C8CD}" destId="{8AA1D69C-608A-4B7C-882E-98047AE8E494}" srcOrd="8" destOrd="0" presId="urn:microsoft.com/office/officeart/2005/8/layout/list1"/>
    <dgm:cxn modelId="{021A71B3-2491-4DC7-A753-5264FD808346}" type="presParOf" srcId="{8AA1D69C-608A-4B7C-882E-98047AE8E494}" destId="{4A7E0195-2D90-4239-A65F-DEB961C23DFA}" srcOrd="0" destOrd="0" presId="urn:microsoft.com/office/officeart/2005/8/layout/list1"/>
    <dgm:cxn modelId="{87E31BB4-C18F-4AAC-952E-3AE729EF56FB}" type="presParOf" srcId="{8AA1D69C-608A-4B7C-882E-98047AE8E494}" destId="{06F9FA0F-8A0A-42A6-9DE5-F69E9ED705DF}" srcOrd="1" destOrd="0" presId="urn:microsoft.com/office/officeart/2005/8/layout/list1"/>
    <dgm:cxn modelId="{E5BCBD37-AA96-43EE-B4BF-5E1EB5C680C2}" type="presParOf" srcId="{99F877C8-F39F-4154-83C7-60FCFC40C8CD}" destId="{FF247D8A-B403-416D-93A7-8F639820DF71}" srcOrd="9" destOrd="0" presId="urn:microsoft.com/office/officeart/2005/8/layout/list1"/>
    <dgm:cxn modelId="{53EC2A22-0B25-40A4-B202-CCC29BD8925F}" type="presParOf" srcId="{99F877C8-F39F-4154-83C7-60FCFC40C8CD}" destId="{62EC94F6-89A3-4798-8B28-35FC5988BD22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4250FB-D47D-4FE0-837F-99CE12D96EC4}">
      <dsp:nvSpPr>
        <dsp:cNvPr id="0" name=""/>
        <dsp:cNvSpPr/>
      </dsp:nvSpPr>
      <dsp:spPr>
        <a:xfrm>
          <a:off x="0" y="46401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737C61E-367D-4D83-B2B5-2DCD56642998}">
      <dsp:nvSpPr>
        <dsp:cNvPr id="0" name=""/>
        <dsp:cNvSpPr/>
      </dsp:nvSpPr>
      <dsp:spPr>
        <a:xfrm>
          <a:off x="304800" y="6459"/>
          <a:ext cx="4267200" cy="91512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Умение общаться</a:t>
          </a:r>
        </a:p>
      </dsp:txBody>
      <dsp:txXfrm>
        <a:off x="349472" y="51131"/>
        <a:ext cx="4177856" cy="825776"/>
      </dsp:txXfrm>
    </dsp:sp>
    <dsp:sp modelId="{80802E91-5465-4CF9-B379-E435A97433A5}">
      <dsp:nvSpPr>
        <dsp:cNvPr id="0" name=""/>
        <dsp:cNvSpPr/>
      </dsp:nvSpPr>
      <dsp:spPr>
        <a:xfrm>
          <a:off x="0" y="1870179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63B440-01EF-4508-8E03-A65FCB61DA04}">
      <dsp:nvSpPr>
        <dsp:cNvPr id="0" name=""/>
        <dsp:cNvSpPr/>
      </dsp:nvSpPr>
      <dsp:spPr>
        <a:xfrm>
          <a:off x="304800" y="1412619"/>
          <a:ext cx="4267200" cy="91512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Умение мыслить</a:t>
          </a:r>
        </a:p>
      </dsp:txBody>
      <dsp:txXfrm>
        <a:off x="349472" y="1457291"/>
        <a:ext cx="4177856" cy="825776"/>
      </dsp:txXfrm>
    </dsp:sp>
    <dsp:sp modelId="{62EC94F6-89A3-4798-8B28-35FC5988BD22}">
      <dsp:nvSpPr>
        <dsp:cNvPr id="0" name=""/>
        <dsp:cNvSpPr/>
      </dsp:nvSpPr>
      <dsp:spPr>
        <a:xfrm>
          <a:off x="0" y="3276340"/>
          <a:ext cx="6096000" cy="78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6F9FA0F-8A0A-42A6-9DE5-F69E9ED705DF}">
      <dsp:nvSpPr>
        <dsp:cNvPr id="0" name=""/>
        <dsp:cNvSpPr/>
      </dsp:nvSpPr>
      <dsp:spPr>
        <a:xfrm>
          <a:off x="304800" y="2818780"/>
          <a:ext cx="4267200" cy="91512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1290" tIns="0" rIns="161290" bIns="0" numCol="1" spcCol="1270" anchor="ctr" anchorCtr="0">
          <a:noAutofit/>
        </a:bodyPr>
        <a:lstStyle/>
        <a:p>
          <a:pPr marL="0" lvl="0" indent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100" kern="1200" dirty="0"/>
            <a:t>Умение действовать</a:t>
          </a:r>
        </a:p>
      </dsp:txBody>
      <dsp:txXfrm>
        <a:off x="349472" y="2863452"/>
        <a:ext cx="4177856" cy="8257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474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988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430565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846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869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2470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46108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6649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918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210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0712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07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6525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916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4904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49224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144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389A218-1BD9-44B7-AD25-60C2204205A7}" type="datetimeFigureOut">
              <a:rPr lang="ru-RU" smtClean="0"/>
              <a:t>01.06.2021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867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gabrielascrap.blogspot.com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5%D0%B8%D0%BC%D0%B8%D1%8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21548" y="2543180"/>
            <a:ext cx="4500912" cy="17716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7000"/>
              </a:lnSpc>
            </a:pPr>
            <a:r>
              <a:rPr lang="ru-RU" sz="3600" b="1" dirty="0">
                <a:ln w="3175">
                  <a:noFill/>
                </a:ln>
                <a:solidFill>
                  <a:schemeClr val="accent2">
                    <a:lumMod val="75000"/>
                  </a:schemeClr>
                </a:solidFill>
                <a:latin typeface="AnastasiaScriptC" panose="00000500000000000000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Классный час</a:t>
            </a:r>
          </a:p>
          <a:p>
            <a:pPr algn="ctr">
              <a:lnSpc>
                <a:spcPts val="7000"/>
              </a:lnSpc>
            </a:pPr>
            <a:r>
              <a:rPr lang="ru-RU" sz="3200" b="1" dirty="0">
                <a:ln w="3175">
                  <a:noFill/>
                </a:ln>
                <a:solidFill>
                  <a:schemeClr val="accent2">
                    <a:lumMod val="75000"/>
                  </a:schemeClr>
                </a:solidFill>
                <a:latin typeface="AnastasiaScriptC" panose="00000500000000000000" pitchFamily="50" charset="0"/>
                <a:ea typeface="Tahoma" panose="020B0604030504040204" pitchFamily="34" charset="0"/>
                <a:cs typeface="Gotham Pro Black" panose="02000903040000020004" pitchFamily="50" charset="0"/>
              </a:rPr>
              <a:t>«Успехи нашего класса»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943811" y="5801440"/>
            <a:ext cx="3489976" cy="5357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dirty="0">
                <a:latin typeface="FuturaDemiCTT" pitchFamily="2" charset="0"/>
                <a:ea typeface="Tahoma" panose="020B0604030504040204" pitchFamily="34" charset="0"/>
                <a:cs typeface="Gotham Pro" panose="02000503040000020004" pitchFamily="50" charset="0"/>
              </a:rPr>
              <a:t>Автор: Денисова И.А.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EFEF153E-EB96-4087-BE96-79184420F4D2}"/>
              </a:ext>
            </a:extLst>
          </p:cNvPr>
          <p:cNvSpPr txBox="1"/>
          <p:nvPr/>
        </p:nvSpPr>
        <p:spPr>
          <a:xfrm>
            <a:off x="1269507" y="1358283"/>
            <a:ext cx="685356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/>
              <a:t>Цели классного часа:</a:t>
            </a:r>
          </a:p>
          <a:p>
            <a:r>
              <a:rPr lang="ru-RU" dirty="0"/>
              <a:t>•	познавательные – познакомиться с качествами, которые помогли им добиться успеха;</a:t>
            </a:r>
          </a:p>
          <a:p>
            <a:r>
              <a:rPr lang="ru-RU" dirty="0"/>
              <a:t>•	воспитательные – формировать чувство ответственности за свою судьбу.</a:t>
            </a:r>
          </a:p>
          <a:p>
            <a:r>
              <a:rPr lang="ru-RU" dirty="0"/>
              <a:t>•	практические – развить коммуникативные умения и навыки, умение анализировать, делать выводы.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20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67666" y="600952"/>
            <a:ext cx="722642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000" b="1" dirty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Электронный или бумажный журнал? </a:t>
            </a:r>
          </a:p>
          <a:p>
            <a:pPr lvl="0" algn="ctr"/>
            <a:r>
              <a:rPr lang="ru-RU" sz="3000" b="1" dirty="0">
                <a:ln w="9525">
                  <a:noFill/>
                </a:ln>
                <a:solidFill>
                  <a:srgbClr val="B94900"/>
                </a:solidFill>
                <a:latin typeface="FuturisXC" panose="04000500000000000000" pitchFamily="82" charset="0"/>
                <a:ea typeface="Tahoma" panose="020B0604030504040204" pitchFamily="34" charset="0"/>
                <a:cs typeface="Gotham Pro" panose="02000503040000020004" pitchFamily="50" charset="0"/>
              </a:rPr>
              <a:t>+ или -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12A7714-F148-4E84-B89E-CD9910B571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7" t="10254" r="24952" b="9323"/>
          <a:stretch/>
        </p:blipFill>
        <p:spPr>
          <a:xfrm>
            <a:off x="2248553" y="2229394"/>
            <a:ext cx="4988269" cy="3117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8323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47C4B41-4FBD-45A2-BA62-76C88DE7E3B2}"/>
              </a:ext>
            </a:extLst>
          </p:cNvPr>
          <p:cNvSpPr txBox="1"/>
          <p:nvPr/>
        </p:nvSpPr>
        <p:spPr>
          <a:xfrm>
            <a:off x="2497182" y="869909"/>
            <a:ext cx="45763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А давайте прямо сейчас посмотрим, какие оценки вы успели получить в 3 триместре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FC131EE-6548-483F-A067-AF007B565A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/>
              <a:t>Успех это оценки?</a:t>
            </a:r>
          </a:p>
          <a:p>
            <a:endParaRPr lang="ru-RU" dirty="0"/>
          </a:p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Ребята, что является достижением успеха для человека?</a:t>
            </a:r>
          </a:p>
          <a:p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C9248BD-E508-48CD-A96F-6520CF9C38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185262" y="722812"/>
            <a:ext cx="2416629" cy="241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2834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1BFAE420-B893-4323-974D-E375C91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632" y="2900891"/>
            <a:ext cx="6798735" cy="1303867"/>
          </a:xfrm>
        </p:spPr>
        <p:txBody>
          <a:bodyPr>
            <a:normAutofit fontScale="90000"/>
          </a:bodyPr>
          <a:lstStyle/>
          <a:p>
            <a:r>
              <a:rPr lang="ru-RU" sz="2700" dirty="0"/>
              <a:t>Достижение успеха для человека – важное условие обретения счастья наряду с семейными ценностями. Но у каждого своё понимание успеха и собственные способы его достижения. </a:t>
            </a:r>
            <a:br>
              <a:rPr lang="ru-RU" sz="2700" dirty="0"/>
            </a:br>
            <a:r>
              <a:rPr lang="ru-RU" sz="2700" dirty="0"/>
              <a:t>-Каких успешных людей Вы знаете, которым школьные оценки помогли добиться высокого положения.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9066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C4021D-8D14-461E-8F68-94A2E5A147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5243" y="1786439"/>
            <a:ext cx="6798734" cy="1069973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Создание формулы успеха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(работа в группах)</a:t>
            </a:r>
            <a:br>
              <a:rPr lang="ru-RU" b="1" dirty="0">
                <a:solidFill>
                  <a:srgbClr val="FF0000"/>
                </a:solidFill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08EAF22-2A40-4ACB-9290-F87F207F01D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- Мы услышали ряд мнений и качеств, некоторые из них повторялись. Давайте соединим сказанное и выведем формулу успеха.  (Записывают ключевые слова). Работаем в группах, одна группа из нескольких высказываний выберет одно, а остальные группы из предложенных качеств выберут 3 самых нужных для достижения успеха. Результаты работы прикрепляем на доску. Такой мы увидели сегодня формулу жизненного успеха.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81893D6-FF2E-4350-9218-69AC57B74E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4014651" y="2408160"/>
            <a:ext cx="1530532" cy="1530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255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3379348F-56DA-4231-BA61-40354F37A43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44493839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6937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1BFAE420-B893-4323-974D-E375C91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632" y="2612571"/>
            <a:ext cx="6798735" cy="1592187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/>
              <a:t>Я желаю себе…</a:t>
            </a:r>
            <a:br>
              <a:rPr lang="ru-RU" dirty="0"/>
            </a:br>
            <a:r>
              <a:rPr lang="ru-RU" sz="3100" i="1" dirty="0"/>
              <a:t>продолжите эту фразу</a:t>
            </a:r>
            <a:br>
              <a:rPr lang="ru-RU" sz="3100" i="1" dirty="0"/>
            </a:br>
            <a:endParaRPr lang="ru-RU" i="1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7D2FD162-2A52-4F25-BAC5-D021B80D87D2}"/>
              </a:ext>
            </a:extLst>
          </p:cNvPr>
          <p:cNvSpPr/>
          <p:nvPr/>
        </p:nvSpPr>
        <p:spPr>
          <a:xfrm>
            <a:off x="2142309" y="1053737"/>
            <a:ext cx="4798421" cy="9144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Напишите на листочке те качества которые помогут вам быть успешнее</a:t>
            </a:r>
          </a:p>
        </p:txBody>
      </p:sp>
    </p:spTree>
    <p:extLst>
      <p:ext uri="{BB962C8B-B14F-4D97-AF65-F5344CB8AC3E}">
        <p14:creationId xmlns:p14="http://schemas.microsoft.com/office/powerpoint/2010/main" val="2681226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>
            <a:extLst>
              <a:ext uri="{FF2B5EF4-FFF2-40B4-BE49-F238E27FC236}">
                <a16:creationId xmlns:a16="http://schemas.microsoft.com/office/drawing/2014/main" id="{1BFAE420-B893-4323-974D-E375C91740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2632" y="2055223"/>
            <a:ext cx="6798735" cy="2149535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700" i="1" dirty="0"/>
              <a:t>«Человек, которому повезло, — это человек, который делал то, что другие только собирались сделать»</a:t>
            </a:r>
            <a:br>
              <a:rPr lang="ru-RU" sz="2700" i="1" dirty="0"/>
            </a:br>
            <a:br>
              <a:rPr lang="ru-RU" sz="2700" i="1" dirty="0"/>
            </a:br>
            <a:r>
              <a:rPr lang="ru-RU" sz="2700" i="1" dirty="0"/>
              <a:t>Жюль Ренар</a:t>
            </a:r>
            <a:br>
              <a:rPr lang="ru-RU" sz="3100" i="1" dirty="0"/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49754673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439</TotalTime>
  <Words>264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AnastasiaScriptC</vt:lpstr>
      <vt:lpstr>Arial</vt:lpstr>
      <vt:lpstr>FuturaDemiCTT</vt:lpstr>
      <vt:lpstr>FuturisXC</vt:lpstr>
      <vt:lpstr>Garamond</vt:lpstr>
      <vt:lpstr>Натуральные материалы</vt:lpstr>
      <vt:lpstr>Презентация PowerPoint</vt:lpstr>
      <vt:lpstr>Презентация PowerPoint</vt:lpstr>
      <vt:lpstr>Презентация PowerPoint</vt:lpstr>
      <vt:lpstr>Презентация PowerPoint</vt:lpstr>
      <vt:lpstr>Достижение успеха для человека – важное условие обретения счастья наряду с семейными ценностями. Но у каждого своё понимание успеха и собственные способы его достижения.  -Каких успешных людей Вы знаете, которым школьные оценки помогли добиться высокого положения. </vt:lpstr>
      <vt:lpstr>Создание формулы успеха  (работа в группах)  </vt:lpstr>
      <vt:lpstr>Презентация PowerPoint</vt:lpstr>
      <vt:lpstr>Я желаю себе… продолжите эту фразу </vt:lpstr>
      <vt:lpstr>«Человек, которому повезло, — это человек, который делал то, что другие только собирались сделать»  Жюль Ренар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Ираида Денисова</cp:lastModifiedBy>
  <cp:revision>80</cp:revision>
  <dcterms:created xsi:type="dcterms:W3CDTF">2013-11-19T05:52:05Z</dcterms:created>
  <dcterms:modified xsi:type="dcterms:W3CDTF">2021-06-01T15:41:36Z</dcterms:modified>
</cp:coreProperties>
</file>