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6" r:id="rId3"/>
    <p:sldId id="279" r:id="rId4"/>
    <p:sldId id="280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  <p:sldId id="301" r:id="rId25"/>
    <p:sldId id="30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0C0C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9987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732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7707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81437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5084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6124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0690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2147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231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7075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7905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0241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52968E7-8088-4ED6-9821-48A36185A398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Pictures\Мои рисунки\ЕГЭ, ГИА\ege.j2pg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39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504" y="404665"/>
            <a:ext cx="9023176" cy="3195786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900" b="1" cap="all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4900" b="1" cap="all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ЕГЭ 2021</a:t>
            </a:r>
            <a:r>
              <a:rPr lang="ru-RU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000" b="1" cap="all" dirty="0" smtClean="0">
                <a:ln>
                  <a:solidFill>
                    <a:srgbClr val="FF0000"/>
                  </a:solidFill>
                </a:ln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ЧАСТЬ 2. </a:t>
            </a:r>
            <a:br>
              <a:rPr lang="ru-RU" sz="4000" b="1" cap="all" dirty="0" smtClean="0">
                <a:ln>
                  <a:solidFill>
                    <a:srgbClr val="FF0000"/>
                  </a:solidFill>
                </a:ln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b="1" cap="all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ysClr val="windowText" lastClr="0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Написание </a:t>
            </a:r>
            <a:r>
              <a:rPr lang="ru-RU" sz="4400" dirty="0" smtClean="0">
                <a:solidFill>
                  <a:srgbClr val="FF0000"/>
                </a:solidFill>
              </a:rPr>
              <a:t>сочинения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Проблема текста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008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Способы формулирования проблемы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804" b="-12150"/>
          <a:stretch>
            <a:fillRect/>
          </a:stretch>
        </p:blipFill>
        <p:spPr bwMode="auto">
          <a:xfrm>
            <a:off x="285720" y="1071546"/>
            <a:ext cx="8643998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642918"/>
            <a:ext cx="822960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Типовые конструкции для формулирования проблемы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3312"/>
            <a:ext cx="8229600" cy="381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9"/>
            <a:ext cx="822960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 l="-16470" r="-18823" b="10358"/>
          <a:stretch>
            <a:fillRect/>
          </a:stretch>
        </p:blipFill>
        <p:spPr bwMode="auto">
          <a:xfrm>
            <a:off x="-428660" y="4286256"/>
            <a:ext cx="821537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822960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000372"/>
            <a:ext cx="828680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Советы при выборе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типовых конструкций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857364"/>
            <a:ext cx="8229600" cy="907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286124"/>
            <a:ext cx="814393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Тренируемся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7412"/>
          <a:stretch>
            <a:fillRect/>
          </a:stretch>
        </p:blipFill>
        <p:spPr bwMode="auto">
          <a:xfrm>
            <a:off x="500034" y="1357298"/>
            <a:ext cx="822960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7308" y="357166"/>
            <a:ext cx="7329383" cy="5738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8229600" cy="2149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571744"/>
            <a:ext cx="8215370" cy="3629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8358246" cy="5810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кремень, кремня, огонь, огня</a:t>
            </a:r>
          </a:p>
          <a:p>
            <a:r>
              <a:rPr lang="ru-RU" sz="2400" dirty="0" smtClean="0"/>
              <a:t>лекторы, лекторов</a:t>
            </a:r>
            <a:endParaRPr lang="ru-RU" sz="2400" i="1" dirty="0" smtClean="0"/>
          </a:p>
          <a:p>
            <a:r>
              <a:rPr lang="ru-RU" sz="2400" dirty="0" smtClean="0"/>
              <a:t>лыжня</a:t>
            </a:r>
          </a:p>
          <a:p>
            <a:r>
              <a:rPr lang="ru-RU" sz="2400" dirty="0" smtClean="0"/>
              <a:t>местностей, </a:t>
            </a:r>
            <a:r>
              <a:rPr lang="ru-RU" sz="2400" i="1" dirty="0" smtClean="0"/>
              <a:t> </a:t>
            </a:r>
            <a:r>
              <a:rPr lang="ru-RU" sz="2400" dirty="0" smtClean="0"/>
              <a:t>почестей, челюстей,  новостей</a:t>
            </a:r>
          </a:p>
          <a:p>
            <a:r>
              <a:rPr lang="ru-RU" sz="2400" dirty="0" smtClean="0"/>
              <a:t>мусоропровод,  газопровод, нефтепровод, водопровод</a:t>
            </a:r>
          </a:p>
          <a:p>
            <a:r>
              <a:rPr lang="ru-RU" sz="2400" dirty="0" smtClean="0"/>
              <a:t>намерение</a:t>
            </a:r>
          </a:p>
          <a:p>
            <a:r>
              <a:rPr lang="ru-RU" sz="2400" dirty="0" smtClean="0"/>
              <a:t>нарост</a:t>
            </a:r>
          </a:p>
          <a:p>
            <a:r>
              <a:rPr lang="ru-RU" sz="2400" dirty="0" smtClean="0"/>
              <a:t>недруг</a:t>
            </a:r>
          </a:p>
          <a:p>
            <a:r>
              <a:rPr lang="ru-RU" sz="2400" dirty="0" smtClean="0"/>
              <a:t>недуг</a:t>
            </a:r>
          </a:p>
          <a:p>
            <a:r>
              <a:rPr lang="ru-RU" sz="2400" dirty="0" smtClean="0"/>
              <a:t>некролог, каталог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Задание 4. Орфоэпия. 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Повторяем слова,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группы  1,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ru-RU" sz="4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28604"/>
            <a:ext cx="8229600" cy="5543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501122" cy="5810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9"/>
            <a:ext cx="822960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71876"/>
            <a:ext cx="828680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9600" b="14800"/>
          <a:stretch>
            <a:fillRect/>
          </a:stretch>
        </p:blipFill>
        <p:spPr bwMode="auto">
          <a:xfrm>
            <a:off x="428596" y="428604"/>
            <a:ext cx="8572528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19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Д/З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857232"/>
            <a:ext cx="822960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85728"/>
            <a:ext cx="42862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аэропорты</a:t>
            </a:r>
            <a:endParaRPr lang="ru-RU" sz="2800" i="1" dirty="0" smtClean="0"/>
          </a:p>
          <a:p>
            <a:r>
              <a:rPr lang="ru-RU" sz="2800" dirty="0" smtClean="0"/>
              <a:t>банты</a:t>
            </a:r>
            <a:endParaRPr lang="ru-RU" sz="2800" i="1" dirty="0" smtClean="0"/>
          </a:p>
          <a:p>
            <a:r>
              <a:rPr lang="ru-RU" sz="2800" dirty="0" smtClean="0"/>
              <a:t>бороду, бороды </a:t>
            </a:r>
            <a:endParaRPr lang="ru-RU" sz="2800" i="1" dirty="0" smtClean="0"/>
          </a:p>
          <a:p>
            <a:r>
              <a:rPr lang="ru-RU" sz="2800" dirty="0" smtClean="0"/>
              <a:t>бухгалтеров, </a:t>
            </a:r>
            <a:r>
              <a:rPr lang="ru-RU" sz="2800" dirty="0" err="1" smtClean="0"/>
              <a:t>булгалтеры</a:t>
            </a:r>
            <a:endParaRPr lang="ru-RU" sz="2800" dirty="0" smtClean="0"/>
          </a:p>
          <a:p>
            <a:r>
              <a:rPr lang="ru-RU" sz="2800" dirty="0" smtClean="0"/>
              <a:t>вероисповедание</a:t>
            </a:r>
            <a:endParaRPr lang="ru-RU" sz="2800" i="1" dirty="0" smtClean="0"/>
          </a:p>
          <a:p>
            <a:r>
              <a:rPr lang="ru-RU" sz="2800" dirty="0" smtClean="0"/>
              <a:t>гражданство</a:t>
            </a:r>
          </a:p>
          <a:p>
            <a:r>
              <a:rPr lang="ru-RU" sz="2800" dirty="0" smtClean="0"/>
              <a:t>дефис</a:t>
            </a:r>
            <a:endParaRPr lang="ru-RU" sz="2800" i="1" dirty="0" smtClean="0"/>
          </a:p>
          <a:p>
            <a:r>
              <a:rPr lang="ru-RU" sz="2800" dirty="0" smtClean="0"/>
              <a:t>дешевизна</a:t>
            </a:r>
          </a:p>
          <a:p>
            <a:r>
              <a:rPr lang="ru-RU" sz="2800" dirty="0" smtClean="0"/>
              <a:t>диспансер</a:t>
            </a:r>
            <a:endParaRPr lang="ru-RU" sz="2800" i="1" dirty="0" smtClean="0"/>
          </a:p>
          <a:p>
            <a:r>
              <a:rPr lang="ru-RU" sz="2800" dirty="0" smtClean="0"/>
              <a:t>договоренность</a:t>
            </a:r>
          </a:p>
          <a:p>
            <a:r>
              <a:rPr lang="ru-RU" sz="2800" dirty="0" smtClean="0"/>
              <a:t>документ</a:t>
            </a:r>
          </a:p>
          <a:p>
            <a:r>
              <a:rPr lang="ru-RU" sz="2800" dirty="0" smtClean="0"/>
              <a:t>досуг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4876" y="285728"/>
            <a:ext cx="407196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еретик</a:t>
            </a:r>
          </a:p>
          <a:p>
            <a:r>
              <a:rPr lang="ru-RU" sz="3200" dirty="0" smtClean="0"/>
              <a:t>жалюзи</a:t>
            </a:r>
            <a:endParaRPr lang="ru-RU" sz="3200" i="1" dirty="0" smtClean="0"/>
          </a:p>
          <a:p>
            <a:r>
              <a:rPr lang="ru-RU" sz="3200" dirty="0" smtClean="0"/>
              <a:t>значимость</a:t>
            </a:r>
            <a:endParaRPr lang="ru-RU" sz="3200" b="1" i="1" dirty="0" smtClean="0"/>
          </a:p>
          <a:p>
            <a:r>
              <a:rPr lang="ru-RU" sz="3200" dirty="0" smtClean="0"/>
              <a:t>иксы</a:t>
            </a:r>
            <a:endParaRPr lang="ru-RU" sz="3200" i="1" dirty="0" smtClean="0"/>
          </a:p>
          <a:p>
            <a:r>
              <a:rPr lang="ru-RU" sz="3200" dirty="0" smtClean="0"/>
              <a:t>каталог, некролог </a:t>
            </a:r>
          </a:p>
          <a:p>
            <a:r>
              <a:rPr lang="ru-RU" sz="3200" dirty="0" smtClean="0"/>
              <a:t>квартал</a:t>
            </a:r>
            <a:endParaRPr lang="ru-RU" sz="3200" i="1" dirty="0" smtClean="0"/>
          </a:p>
          <a:p>
            <a:r>
              <a:rPr lang="ru-RU" sz="3200" dirty="0" smtClean="0"/>
              <a:t>километр</a:t>
            </a:r>
          </a:p>
          <a:p>
            <a:r>
              <a:rPr lang="ru-RU" sz="3200" dirty="0" smtClean="0"/>
              <a:t>конусы, конусов</a:t>
            </a:r>
            <a:endParaRPr lang="ru-RU" sz="3200" i="1" dirty="0" smtClean="0"/>
          </a:p>
          <a:p>
            <a:r>
              <a:rPr lang="ru-RU" sz="3200" dirty="0" smtClean="0"/>
              <a:t>корысть</a:t>
            </a:r>
          </a:p>
          <a:p>
            <a:r>
              <a:rPr lang="ru-RU" sz="3200" dirty="0" smtClean="0"/>
              <a:t>краны, кранов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Что такое проблема текста?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12500"/>
          <a:stretch>
            <a:fillRect/>
          </a:stretch>
        </p:blipFill>
        <p:spPr bwMode="auto">
          <a:xfrm>
            <a:off x="428596" y="1500174"/>
            <a:ext cx="828680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00034" y="2500306"/>
            <a:ext cx="821537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 Этот вопрос не может иметь однозначного вопроса: в чем смысл жизни? что такое красота?</a:t>
            </a:r>
          </a:p>
          <a:p>
            <a:pPr>
              <a:buFont typeface="Arial" pitchFamily="34" charset="0"/>
              <a:buChar char="•"/>
            </a:pP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Проблемой может быть некоторое </a:t>
            </a:r>
            <a:r>
              <a:rPr lang="ru-RU" sz="2800" b="1" dirty="0" smtClean="0"/>
              <a:t>противоречие, конфликт </a:t>
            </a:r>
            <a:r>
              <a:rPr lang="ru-RU" sz="2800" dirty="0" smtClean="0"/>
              <a:t>между группами людей, взглядами на жизнь, например, проблема «отцов» и «детей».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FFC000"/>
                </a:solidFill>
              </a:rPr>
              <a:t>Типы проблем </a:t>
            </a:r>
            <a:br>
              <a:rPr lang="ru-RU" sz="2800" dirty="0" smtClean="0">
                <a:solidFill>
                  <a:srgbClr val="FFC000"/>
                </a:solidFill>
              </a:rPr>
            </a:br>
            <a:r>
              <a:rPr lang="ru-RU" sz="2800" dirty="0" smtClean="0">
                <a:solidFill>
                  <a:srgbClr val="FFC000"/>
                </a:solidFill>
              </a:rPr>
              <a:t>(</a:t>
            </a:r>
            <a:r>
              <a:rPr lang="ru-RU" sz="2800" dirty="0" smtClean="0">
                <a:solidFill>
                  <a:srgbClr val="FFC000"/>
                </a:solidFill>
              </a:rPr>
              <a:t>зависят от сферы деятельности,  к.р. касается автор текста)</a:t>
            </a:r>
            <a:endParaRPr lang="ru-RU" sz="2800" dirty="0">
              <a:solidFill>
                <a:srgbClr val="FFC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000108"/>
            <a:ext cx="7956800" cy="5620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Обычно меньше трудностей в публицистических текстах.</a:t>
            </a:r>
          </a:p>
          <a:p>
            <a:endParaRPr lang="ru-RU" sz="3600" dirty="0" smtClean="0"/>
          </a:p>
          <a:p>
            <a:r>
              <a:rPr lang="ru-RU" sz="3600" dirty="0" smtClean="0"/>
              <a:t>Сложности с художественными текстами.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Выявление  проблемы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Алгоритм выявления проблемы художественного текста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8944"/>
            <a:ext cx="8229600" cy="45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8215370" cy="5810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761992"/>
          </a:xfrm>
        </p:spPr>
        <p:txBody>
          <a:bodyPr/>
          <a:lstStyle/>
          <a:p>
            <a:r>
              <a:rPr lang="ru-RU" dirty="0" smtClean="0"/>
              <a:t>Обычно в тексте 2-3 проблемы. Какую выбрать?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28604"/>
            <a:ext cx="7742955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3116"/>
            <a:ext cx="87154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357694"/>
            <a:ext cx="864399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518</TotalTime>
  <Words>165</Words>
  <Application>Microsoft Office PowerPoint</Application>
  <PresentationFormat>Экран (4:3)</PresentationFormat>
  <Paragraphs>52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Тема Office</vt:lpstr>
      <vt:lpstr>Бумажная</vt:lpstr>
      <vt:lpstr>   ЕГЭ 2021 ЧАСТЬ 2.  </vt:lpstr>
      <vt:lpstr>Задание 4. Орфоэпия.  Повторяем слова, группы  1, 2</vt:lpstr>
      <vt:lpstr>Слайд 3</vt:lpstr>
      <vt:lpstr>Что такое проблема текста?</vt:lpstr>
      <vt:lpstr>Типы проблем  (зависят от сферы деятельности,  к.р. касается автор текста)</vt:lpstr>
      <vt:lpstr>Выявление  проблемы</vt:lpstr>
      <vt:lpstr>Алгоритм выявления проблемы художественного текста</vt:lpstr>
      <vt:lpstr>Слайд 8</vt:lpstr>
      <vt:lpstr>Слайд 9</vt:lpstr>
      <vt:lpstr>Способы формулирования проблемы</vt:lpstr>
      <vt:lpstr>Слайд 11</vt:lpstr>
      <vt:lpstr>Типовые конструкции для формулирования проблемы</vt:lpstr>
      <vt:lpstr>Слайд 13</vt:lpstr>
      <vt:lpstr>Слайд 14</vt:lpstr>
      <vt:lpstr>Советы при выборе  типовых конструкций</vt:lpstr>
      <vt:lpstr>Тренируемся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Д/З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1. Информационная обработка  письменных текстов  различных стилей и жанров</dc:title>
  <dc:creator>Андрей</dc:creator>
  <cp:lastModifiedBy>user</cp:lastModifiedBy>
  <cp:revision>70</cp:revision>
  <dcterms:created xsi:type="dcterms:W3CDTF">2014-09-09T18:02:05Z</dcterms:created>
  <dcterms:modified xsi:type="dcterms:W3CDTF">2020-11-14T10:12:15Z</dcterms:modified>
</cp:coreProperties>
</file>