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FFC000"/>
                </a:solidFill>
              </a:rPr>
              <a:t>Прочитайте. Докажите, что это текст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С </a:t>
            </a:r>
            <a:r>
              <a:rPr lang="ru-RU" sz="2700" dirty="0" smtClean="0"/>
              <a:t>незапамятных времён люди говорят и пишут о справедливости. Может быть, даже с тех самых пор, как вообще начали говорить и писать. Но до сих пор вопрос этот, по-видимому, не решён. Каждый из нас желает и требует, чтобы с ним обходились справедливо, и каждый при всём этом уверен, что «совершенно справедливо» относится к другим. К сожалению, мы не замечаем, что компрометируем старую благородную идею справедливости, которая верой и правдой служила людям на протяжении многих столетий.</a:t>
            </a:r>
            <a:br>
              <a:rPr lang="ru-RU" sz="2700" dirty="0" smtClean="0"/>
            </a:br>
            <a:r>
              <a:rPr lang="ru-RU" sz="2700" dirty="0" smtClean="0"/>
              <a:t>          Мы почти забыли, что справедливость склонна к состраданию и прощению. Ведь справедливость – это поток живой любви к людям. Без сомнения, только такая любовь будет способствовать утверждению добра на земле.                                                                        </a:t>
            </a:r>
            <a:r>
              <a:rPr lang="ru-RU" sz="2700" i="1" dirty="0" smtClean="0"/>
              <a:t>(И. А. Ильин).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Членимость</a:t>
            </a:r>
            <a:endParaRPr lang="ru-RU" dirty="0" smtClean="0"/>
          </a:p>
          <a:p>
            <a:r>
              <a:rPr lang="ru-RU" dirty="0" smtClean="0"/>
              <a:t>Смысловая цельность</a:t>
            </a:r>
          </a:p>
          <a:p>
            <a:r>
              <a:rPr lang="ru-RU" dirty="0" smtClean="0"/>
              <a:t>Завершенность</a:t>
            </a:r>
          </a:p>
          <a:p>
            <a:r>
              <a:rPr lang="ru-RU" dirty="0" smtClean="0"/>
              <a:t>Связность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714356"/>
            <a:ext cx="76438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5400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7030A0"/>
                </a:solidFill>
              </a:rPr>
              <a:t>Текст, признаки текста.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7030A0"/>
                </a:solidFill>
              </a:rPr>
              <a:t>Способы и средства связи предложений в тексте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Упр. 1.</a:t>
            </a:r>
            <a:r>
              <a:rPr lang="ru-RU" sz="2800" dirty="0" smtClean="0"/>
              <a:t> Прочитайте текст. Какие средства связи предложений (лексические, морфологические и синтаксические) используются в данном тексте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 На дюнах</a:t>
            </a:r>
          </a:p>
          <a:p>
            <a:pPr>
              <a:buNone/>
            </a:pPr>
            <a:r>
              <a:rPr lang="ru-RU" dirty="0" smtClean="0"/>
              <a:t>          Я живу в маленьком доме на дюнах.</a:t>
            </a:r>
          </a:p>
          <a:p>
            <a:pPr>
              <a:buNone/>
            </a:pPr>
            <a:r>
              <a:rPr lang="ru-RU" dirty="0" smtClean="0"/>
              <a:t>         Все Рижское взморье в снегу. Он все время слетает с высоких сосен длинными прядями и рассыпается в пыль. Слетает он от ветра и от того, что по соснам прыгают белки. Когда очень тихо, то слышно, как они шелушат сосновые шишки.</a:t>
            </a:r>
          </a:p>
          <a:p>
            <a:pPr>
              <a:buNone/>
            </a:pPr>
            <a:r>
              <a:rPr lang="ru-RU" dirty="0" smtClean="0"/>
              <a:t>         Дом стоит у самого моря. Чтобы увидеть море, нужно зайти за калитку и немного пройти по протоптанной в снегу тропинке мимо заколоченной дачи. На окнах этой дачи еще с лета остались занавески. Они шевелятся от слабого ветра. Должно быть, ветер проникает сквозь незаметные щели в пустую дачу, но издали кажется, что кто-то их поднимает и осторожно следит за тобой.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700" b="1" dirty="0" smtClean="0"/>
              <a:t>Упр. 3.</a:t>
            </a:r>
            <a:r>
              <a:rPr lang="ru-RU" sz="2700" dirty="0" smtClean="0"/>
              <a:t> Спишите. Вместо точек вставьте подходящие по смыслу средства связи предложений в тексте, выбрав из справочного материала. Обоснуйте свой выбор.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 В Университете Константинополя Кирилл преподавал недолго. (...) этот философ, который был знатоком греческого, еврейского, арабского, латинского и славянского языков, был направлен в Болгарию с просветительской миссией. (...) оказалось, что просвещать славян невозможно без книг на их родном языке. (...) Кирилл начал составлять славянскую азбуку. (По В. Д. </a:t>
            </a:r>
            <a:r>
              <a:rPr lang="ru-RU" dirty="0" err="1" smtClean="0"/>
              <a:t>Янченко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b="1" dirty="0" smtClean="0"/>
              <a:t>         Справочный материал: </a:t>
            </a:r>
            <a:r>
              <a:rPr lang="ru-RU" dirty="0" smtClean="0"/>
              <a:t>вскоре, потом, затем; однако, но, а; поэтому, потому, следовательно.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Упр. 4.</a:t>
            </a:r>
            <a:r>
              <a:rPr lang="ru-RU" sz="2400" dirty="0" smtClean="0"/>
              <a:t> Определите способ связи предложений в тексте (цепная или параллельная). Подчеркните средства связи предложений одной чертой, надпишите их названия, воспользовавшись справочным материалом.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 Более полувека назад вышло в свет первое издание всемирно известного «Словаря русского языка» С. И. Ожегова. Наверное, нет такого человека в нашей стране, который ни разу в жизни не обращался к этому справочнику. Более того, словарь стал настольным пособием для тех, кому дорог и кому нужен русский язык. Этот замечательный справочник, созданный великим лексикографом XX века Сергеем Ивановичем Ожеговым, намного пережил своего творца и составителя. (По В. Д. </a:t>
            </a:r>
            <a:r>
              <a:rPr lang="ru-RU" dirty="0" err="1" smtClean="0"/>
              <a:t>Янченко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b="1" smtClean="0"/>
              <a:t>           Справочный </a:t>
            </a:r>
            <a:r>
              <a:rPr lang="ru-RU" b="1" dirty="0" smtClean="0"/>
              <a:t>материал: </a:t>
            </a:r>
            <a:r>
              <a:rPr lang="ru-RU" dirty="0" smtClean="0"/>
              <a:t>личное местоимение, указательное местоимение, повтор слова, синоним, вводное слово.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238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  Прочитайте. Докажите, что это текст С незапамятных времён люди говорят и пишут о справедливости. Может быть, даже с тех самых пор, как вообще начали говорить и писать. Но до сих пор вопрос этот, по-видимому, не решён. Каждый из нас желает и требует, чтобы с ним обходились справедливо, и каждый при всём этом уверен, что «совершенно справедливо» относится к другим. К сожалению, мы не замечаем, что компрометируем старую благородную идею справедливости, которая верой и правдой служила людям на протяжении многих столетий.           Мы почти забыли, что справедливость склонна к состраданию и прощению. Ведь справедливость – это поток живой любви к людям. Без сомнения, только такая любовь будет способствовать утверждению добра на земле.                                                                        (И. А. Ильин). </vt:lpstr>
      <vt:lpstr>Признаки текста</vt:lpstr>
      <vt:lpstr>Слайд 3</vt:lpstr>
      <vt:lpstr>Упр. 1. Прочитайте текст. Какие средства связи предложений (лексические, морфологические и синтаксические) используются в данном тексте</vt:lpstr>
      <vt:lpstr>  Упр. 3. Спишите. Вместо точек вставьте подходящие по смыслу средства связи предложений в тексте, выбрав из справочного материала. Обоснуйте свой выбор. </vt:lpstr>
      <vt:lpstr>Упр. 4. Определите способ связи предложений в тексте (цепная или параллельная). Подчеркните средства связи предложений одной чертой, надпишите их названия, воспользовавшись справочным материалом.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С незапамятных времён люди говорят и пишут о справедливости. Может быть, даже с тех самых пор, как вообще начали говорить и писать. Но до сих пор вопрос этот, по-видимому, не решён. Каждый из нас желает и требует, чтобы с ним обходились справедливо, и каждый при всём этом уверен, что «совершенно справедливо» относится к другим. К сожалению, мы не замечаем, что компрометируем старую благородную идею справедливости, которая верой и правдой служила людям на протяжении многих столетий.           Мы почти забыли, что справедливость склонна к состраданию и прощению. Ведь справедливость – это поток живой любви к людям. Без сомнения, только такая любовь будет способствовать утверждению добра на земле.                                                                        (И. А. Ильин). </dc:title>
  <dc:creator>user</dc:creator>
  <cp:lastModifiedBy>user</cp:lastModifiedBy>
  <cp:revision>12</cp:revision>
  <dcterms:created xsi:type="dcterms:W3CDTF">2020-12-16T14:29:53Z</dcterms:created>
  <dcterms:modified xsi:type="dcterms:W3CDTF">2021-03-29T15:11:56Z</dcterms:modified>
</cp:coreProperties>
</file>