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76" r:id="rId4"/>
    <p:sldId id="271" r:id="rId5"/>
    <p:sldId id="272" r:id="rId6"/>
    <p:sldId id="273" r:id="rId7"/>
    <p:sldId id="274" r:id="rId8"/>
    <p:sldId id="275" r:id="rId9"/>
    <p:sldId id="278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Задание </a:t>
            </a:r>
            <a:r>
              <a:rPr lang="ru-RU" sz="3100" dirty="0" smtClean="0"/>
              <a:t>23</a:t>
            </a:r>
            <a:endParaRPr lang="ru-RU" sz="31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85926"/>
            <a:ext cx="82296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44354" y="-1244353"/>
            <a:ext cx="7109073" cy="959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251" y="1643050"/>
            <a:ext cx="6277497" cy="44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6750" t="47289" r="13897" b="30643"/>
          <a:stretch>
            <a:fillRect/>
          </a:stretch>
        </p:blipFill>
        <p:spPr bwMode="auto">
          <a:xfrm>
            <a:off x="2143108" y="785794"/>
            <a:ext cx="5286412" cy="564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85860"/>
            <a:ext cx="3864867" cy="476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6750" t="75662" r="13897" b="8575"/>
          <a:stretch>
            <a:fillRect/>
          </a:stretch>
        </p:blipFill>
        <p:spPr bwMode="auto">
          <a:xfrm>
            <a:off x="1177574" y="785794"/>
            <a:ext cx="6788851" cy="534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071546"/>
            <a:ext cx="6260149" cy="484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304" y="714356"/>
            <a:ext cx="589539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Типовое задание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57232"/>
            <a:ext cx="8229600" cy="490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29600" cy="357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Ответ: 123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Средства связи предложений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857232"/>
            <a:ext cx="8229600" cy="502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"/>
            <a:ext cx="54505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00042"/>
            <a:ext cx="82296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25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14357"/>
            <a:ext cx="8229600" cy="469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1674" y="1600200"/>
            <a:ext cx="604065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9925" y="1214422"/>
            <a:ext cx="4624150" cy="491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71546"/>
            <a:ext cx="822960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24</Words>
  <Application>Microsoft Office PowerPoint</Application>
  <PresentationFormat>Экран (4:3)</PresentationFormat>
  <Paragraphs>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Задание 23</vt:lpstr>
      <vt:lpstr>Средства связи предложений</vt:lpstr>
      <vt:lpstr>Слайд 3</vt:lpstr>
      <vt:lpstr>Слайд 4</vt:lpstr>
      <vt:lpstr>Слайд 5</vt:lpstr>
      <vt:lpstr>Задание 25</vt:lpstr>
      <vt:lpstr>Задание 1</vt:lpstr>
      <vt:lpstr>Задание 2</vt:lpstr>
      <vt:lpstr>Слайд 9</vt:lpstr>
      <vt:lpstr>Слайд 10</vt:lpstr>
      <vt:lpstr>Задание 3</vt:lpstr>
      <vt:lpstr>Слайд 12</vt:lpstr>
      <vt:lpstr>Задание 4</vt:lpstr>
      <vt:lpstr>Слайд 14</vt:lpstr>
      <vt:lpstr>Задание 5</vt:lpstr>
      <vt:lpstr>Слайд 16</vt:lpstr>
      <vt:lpstr>Типовое задание</vt:lpstr>
      <vt:lpstr>Задание 6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2020-12-18T14:34:59Z</dcterms:created>
  <dcterms:modified xsi:type="dcterms:W3CDTF">2020-12-20T17:04:34Z</dcterms:modified>
</cp:coreProperties>
</file>