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8" r:id="rId10"/>
    <p:sldId id="269" r:id="rId11"/>
    <p:sldId id="270" r:id="rId12"/>
    <p:sldId id="265" r:id="rId13"/>
    <p:sldId id="267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405C-3EA5-4292-9C80-5EAD83BA820D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65BDBA7-9910-446C-9FA8-29BB26EEC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405C-3EA5-4292-9C80-5EAD83BA820D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DBA7-9910-446C-9FA8-29BB26EEC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405C-3EA5-4292-9C80-5EAD83BA820D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DBA7-9910-446C-9FA8-29BB26EEC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405C-3EA5-4292-9C80-5EAD83BA820D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65BDBA7-9910-446C-9FA8-29BB26EEC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405C-3EA5-4292-9C80-5EAD83BA820D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DBA7-9910-446C-9FA8-29BB26EEC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405C-3EA5-4292-9C80-5EAD83BA820D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DBA7-9910-446C-9FA8-29BB26EEC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405C-3EA5-4292-9C80-5EAD83BA820D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65BDBA7-9910-446C-9FA8-29BB26EEC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405C-3EA5-4292-9C80-5EAD83BA820D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DBA7-9910-446C-9FA8-29BB26EEC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405C-3EA5-4292-9C80-5EAD83BA820D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DBA7-9910-446C-9FA8-29BB26EEC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405C-3EA5-4292-9C80-5EAD83BA820D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DBA7-9910-446C-9FA8-29BB26EEC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405C-3EA5-4292-9C80-5EAD83BA820D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DBA7-9910-446C-9FA8-29BB26EEC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1A405C-3EA5-4292-9C80-5EAD83BA820D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5BDBA7-9910-446C-9FA8-29BB26EEC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714752"/>
            <a:ext cx="8243918" cy="2500330"/>
          </a:xfrm>
        </p:spPr>
        <p:txBody>
          <a:bodyPr>
            <a:noAutofit/>
          </a:bodyPr>
          <a:lstStyle/>
          <a:p>
            <a:pPr algn="ctr"/>
            <a:endParaRPr lang="ru-RU" sz="6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5072074"/>
            <a:ext cx="4500594" cy="1428760"/>
          </a:xfrm>
        </p:spPr>
        <p:txBody>
          <a:bodyPr>
            <a:normAutofit/>
          </a:bodyPr>
          <a:lstStyle/>
          <a:p>
            <a:endParaRPr lang="ru-RU" sz="2000" b="1" dirty="0">
              <a:latin typeface="Arial Black" pitchFamily="34" charset="0"/>
            </a:endParaRPr>
          </a:p>
        </p:txBody>
      </p:sp>
      <p:sp>
        <p:nvSpPr>
          <p:cNvPr id="17416" name="AutoShape 8" descr="https://lh4.googleusercontent.com/proxy/MOkj09yckBus0eKXdUEE12Snte7Uss1TfTXocIjHNs-9W67WI1R0MRWexzC1fN-523f86Zl8c_g4Teb9lTefHp5T=w1200-h630-p-k-no-n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AutoShape 10" descr="https://lh4.googleusercontent.com/proxy/MOkj09yckBus0eKXdUEE12Snte7Uss1TfTXocIjHNs-9W67WI1R0MRWexzC1fN-523f86Zl8c_g4Teb9lTefHp5T=w1200-h630-p-k-no-n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0" name="AutoShape 12" descr="https://lh4.googleusercontent.com/proxy/MOkj09yckBus0eKXdUEE12Snte7Uss1TfTXocIjHNs-9W67WI1R0MRWexzC1fN-523f86Zl8c_g4Teb9lTefHp5T=w1200-h630-p-k-no-n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2" name="AutoShape 14" descr="https://lh4.googleusercontent.com/proxy/MOkj09yckBus0eKXdUEE12Snte7Uss1TfTXocIjHNs-9W67WI1R0MRWexzC1fN-523f86Zl8c_g4Teb9lTefHp5T=w1200-h630-p-k-no-n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4" name="AutoShape 16" descr="https://lh4.googleusercontent.com/proxy/MOkj09yckBus0eKXdUEE12Snte7Uss1TfTXocIjHNs-9W67WI1R0MRWexzC1fN-523f86Zl8c_g4Teb9lTefHp5T=w1200-h630-p-k-no-n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6" name="Picture 18" descr="http://school11chita.my1.ru/_tbkp/cochin/den_zdorov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0"/>
            <a:ext cx="636144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 Black" pitchFamily="34" charset="0"/>
              </a:rPr>
              <a:t>Флаг олимпиады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4" name="Содержимое 3" descr="фла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571612"/>
            <a:ext cx="6028573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08415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Талисман олимпиады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Сочи 2014 год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2357430"/>
            <a:ext cx="4343400" cy="39671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Талисман – часть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олимпийской символики,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обязательный атрибут.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Он отражает дух того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города, где будут игры.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Талисман должен быть с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запоминающимся именем,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яркой личностью.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</a:t>
            </a:r>
            <a:endParaRPr lang="ru-RU" sz="2000" b="1" dirty="0">
              <a:latin typeface="Arial Black" pitchFamily="34" charset="0"/>
            </a:endParaRPr>
          </a:p>
        </p:txBody>
      </p:sp>
      <p:pic>
        <p:nvPicPr>
          <p:cNvPr id="6" name="Содержимое 5" descr="соч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1785926"/>
            <a:ext cx="4214842" cy="43577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Доставка олимпийского огня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5" name="Содержимое 4" descr="передал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571613"/>
            <a:ext cx="3500462" cy="221457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14554"/>
            <a:ext cx="4343400" cy="41100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Факел Олимпийского огня 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несут бегуны, передавая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друг другу по эстафете.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Зажгут его во время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открытия и он будет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гореть непрерывно до </a:t>
            </a: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окончания игр.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6" name="Рисунок 5" descr="бегу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4000504"/>
            <a:ext cx="3571900" cy="2447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 Black" pitchFamily="34" charset="0"/>
              </a:rPr>
              <a:t>Зимние олимпийские игры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686800" cy="492922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    Хоккей                      Лыжи                    Коньки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4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24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2400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         Фигурное катание           Санный спорт 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4" name="Рисунок 3" descr="бег на коньках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2000241"/>
            <a:ext cx="2643206" cy="1928825"/>
          </a:xfrm>
          <a:prstGeom prst="rect">
            <a:avLst/>
          </a:prstGeom>
        </p:spPr>
      </p:pic>
      <p:pic>
        <p:nvPicPr>
          <p:cNvPr id="5" name="Рисунок 4" descr="лыж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2000240"/>
            <a:ext cx="2476509" cy="1928826"/>
          </a:xfrm>
          <a:prstGeom prst="rect">
            <a:avLst/>
          </a:prstGeom>
        </p:spPr>
      </p:pic>
      <p:pic>
        <p:nvPicPr>
          <p:cNvPr id="6" name="Рисунок 5" descr="хоккеист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3" y="2000241"/>
            <a:ext cx="2428891" cy="1928825"/>
          </a:xfrm>
          <a:prstGeom prst="rect">
            <a:avLst/>
          </a:prstGeom>
        </p:spPr>
      </p:pic>
      <p:pic>
        <p:nvPicPr>
          <p:cNvPr id="7" name="Рисунок 6" descr="санный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438" y="4286256"/>
            <a:ext cx="3071834" cy="1785950"/>
          </a:xfrm>
          <a:prstGeom prst="rect">
            <a:avLst/>
          </a:prstGeom>
        </p:spPr>
      </p:pic>
      <p:pic>
        <p:nvPicPr>
          <p:cNvPr id="8" name="Рисунок 7" descr="фигуристы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2976" y="4286256"/>
            <a:ext cx="3214710" cy="1785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 Black" pitchFamily="34" charset="0"/>
              </a:rPr>
              <a:t>Летние олимпийские игры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   Футбол                Бокс               Плавание         Атлетика </a:t>
            </a:r>
          </a:p>
          <a:p>
            <a:pPr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    Фехтование                    Борьба                 Гимнастика</a:t>
            </a:r>
            <a:endParaRPr lang="ru-RU" sz="2000" b="1" dirty="0">
              <a:latin typeface="Arial Black" pitchFamily="34" charset="0"/>
            </a:endParaRPr>
          </a:p>
        </p:txBody>
      </p:sp>
      <p:pic>
        <p:nvPicPr>
          <p:cNvPr id="4" name="Рисунок 3" descr="iборьб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0" y="4143380"/>
            <a:ext cx="2238384" cy="1428759"/>
          </a:xfrm>
          <a:prstGeom prst="rect">
            <a:avLst/>
          </a:prstGeom>
        </p:spPr>
      </p:pic>
      <p:pic>
        <p:nvPicPr>
          <p:cNvPr id="5" name="Рисунок 4" descr="бок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2000241"/>
            <a:ext cx="2214578" cy="1571636"/>
          </a:xfrm>
          <a:prstGeom prst="rect">
            <a:avLst/>
          </a:prstGeom>
        </p:spPr>
      </p:pic>
      <p:pic>
        <p:nvPicPr>
          <p:cNvPr id="6" name="Рисунок 5" descr="фектовани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7" y="4143380"/>
            <a:ext cx="2286015" cy="1357323"/>
          </a:xfrm>
          <a:prstGeom prst="rect">
            <a:avLst/>
          </a:prstGeom>
        </p:spPr>
      </p:pic>
      <p:pic>
        <p:nvPicPr>
          <p:cNvPr id="7" name="Рисунок 6" descr="футболист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2000240"/>
            <a:ext cx="2000264" cy="1571636"/>
          </a:xfrm>
          <a:prstGeom prst="rect">
            <a:avLst/>
          </a:prstGeom>
        </p:spPr>
      </p:pic>
      <p:pic>
        <p:nvPicPr>
          <p:cNvPr id="8" name="Рисунок 7" descr="плавание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876" y="2000241"/>
            <a:ext cx="2214578" cy="1571636"/>
          </a:xfrm>
          <a:prstGeom prst="rect">
            <a:avLst/>
          </a:prstGeom>
        </p:spPr>
      </p:pic>
      <p:pic>
        <p:nvPicPr>
          <p:cNvPr id="9" name="Рисунок 8" descr="художественная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3636" y="4143379"/>
            <a:ext cx="2643206" cy="1428761"/>
          </a:xfrm>
          <a:prstGeom prst="rect">
            <a:avLst/>
          </a:prstGeom>
        </p:spPr>
      </p:pic>
      <p:pic>
        <p:nvPicPr>
          <p:cNvPr id="10" name="Рисунок 9" descr="легкая атлетика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00892" y="2000240"/>
            <a:ext cx="2000264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61500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 Black" pitchFamily="34" charset="0"/>
              </a:rPr>
              <a:t>Спасибо за внимание!</a:t>
            </a:r>
            <a:endParaRPr lang="ru-RU" sz="44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>Физкультура и спорт</a:t>
            </a:r>
            <a:endParaRPr lang="ru-RU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85720" y="1571612"/>
            <a:ext cx="41910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Физкультурой могут заниматься все.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Arial Black" pitchFamily="34" charset="0"/>
              </a:rPr>
              <a:t>Спортом может заниматься самый сильный, крепкий, здоровый.</a:t>
            </a:r>
            <a:endParaRPr lang="ru-RU" sz="2000" b="1" dirty="0">
              <a:latin typeface="Arial Black" pitchFamily="34" charset="0"/>
            </a:endParaRPr>
          </a:p>
        </p:txBody>
      </p:sp>
      <p:pic>
        <p:nvPicPr>
          <p:cNvPr id="6" name="Рисунок 5" descr="спортивная семь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786058"/>
            <a:ext cx="3714776" cy="3000395"/>
          </a:xfrm>
          <a:prstGeom prst="rect">
            <a:avLst/>
          </a:prstGeom>
        </p:spPr>
      </p:pic>
      <p:pic>
        <p:nvPicPr>
          <p:cNvPr id="7" name="Рисунок 6" descr="бег на коньках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714624"/>
            <a:ext cx="3929090" cy="392908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>Как стать спортсменом</a:t>
            </a:r>
            <a:endParaRPr lang="ru-RU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физкультур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2143116"/>
            <a:ext cx="3857652" cy="250033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85992"/>
            <a:ext cx="4343400" cy="4038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-Любить физкультуру.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-Каждое утро делать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зарядку.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-Укреплять свои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мышцы.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-Закаляться.</a:t>
            </a:r>
            <a:endParaRPr lang="ru-RU" sz="24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Если не будешь дружить с физкультурой</a:t>
            </a:r>
            <a:endParaRPr lang="ru-RU" sz="24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Arial Black" pitchFamily="34" charset="0"/>
              </a:rPr>
              <a:t>Слабый             </a:t>
            </a:r>
          </a:p>
          <a:p>
            <a:pPr algn="ctr"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Arial Black" pitchFamily="34" charset="0"/>
              </a:rPr>
              <a:t>Грустный</a:t>
            </a:r>
          </a:p>
          <a:p>
            <a:pPr algn="ctr"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Arial Black" pitchFamily="34" charset="0"/>
              </a:rPr>
              <a:t>Плохой аппети</a:t>
            </a:r>
            <a:r>
              <a:rPr lang="ru-RU" sz="2000" dirty="0" smtClean="0">
                <a:latin typeface="Arial Black" pitchFamily="34" charset="0"/>
              </a:rPr>
              <a:t>т</a:t>
            </a:r>
          </a:p>
          <a:p>
            <a:pPr algn="ctr">
              <a:buNone/>
            </a:pPr>
            <a:endParaRPr lang="ru-RU" sz="2000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sz="2000" dirty="0" smtClean="0">
                <a:latin typeface="Arial Black" pitchFamily="34" charset="0"/>
              </a:rPr>
              <a:t>Часто болеющий</a:t>
            </a:r>
          </a:p>
          <a:p>
            <a:pPr algn="ctr">
              <a:buNone/>
            </a:pPr>
            <a:endParaRPr lang="ru-RU" sz="2000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000" dirty="0" smtClean="0">
              <a:latin typeface="Arial Black" pitchFamily="34" charset="0"/>
            </a:endParaRPr>
          </a:p>
        </p:txBody>
      </p:sp>
      <p:pic>
        <p:nvPicPr>
          <p:cNvPr id="9" name="Рисунок 8" descr="не ес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2071679"/>
            <a:ext cx="2786082" cy="1785950"/>
          </a:xfrm>
          <a:prstGeom prst="rect">
            <a:avLst/>
          </a:prstGeom>
        </p:spPr>
      </p:pic>
      <p:pic>
        <p:nvPicPr>
          <p:cNvPr id="10" name="Рисунок 9" descr="часто боле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4643446"/>
            <a:ext cx="2286016" cy="1857388"/>
          </a:xfrm>
          <a:prstGeom prst="rect">
            <a:avLst/>
          </a:prstGeom>
        </p:spPr>
      </p:pic>
      <p:pic>
        <p:nvPicPr>
          <p:cNvPr id="11" name="Рисунок 10" descr="ничего не получаетс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4643446"/>
            <a:ext cx="2714644" cy="1857388"/>
          </a:xfrm>
          <a:prstGeom prst="rect">
            <a:avLst/>
          </a:prstGeom>
        </p:spPr>
      </p:pic>
      <p:pic>
        <p:nvPicPr>
          <p:cNvPr id="12" name="Рисунок 11" descr="слабый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100" y="2071679"/>
            <a:ext cx="2714644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>Физкультминутка</a:t>
            </a:r>
            <a:endParaRPr lang="ru-RU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Мы на плечи руки ставим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Начинаем их вращать,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Так осанку мы исправим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Раз, два, три, четыре, пять.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Руки ставим перед грудью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В стороны разводим.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Мы зарядку делать будем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При любой погоде.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Руку правую поднимем,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А другую вниз опустим,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Мы меняем их местами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Плавно двигаем руками.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А теперь давайте вместе</a:t>
            </a:r>
          </a:p>
          <a:p>
            <a:pPr>
              <a:buNone/>
            </a:pPr>
            <a:r>
              <a:rPr lang="ru-RU" sz="1800" dirty="0" smtClean="0">
                <a:latin typeface="Arial Black" pitchFamily="34" charset="0"/>
              </a:rPr>
              <a:t>Пошагаем мы на месте.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6" descr="детский сад 02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714488"/>
            <a:ext cx="4138642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 Black" pitchFamily="34" charset="0"/>
              </a:rPr>
              <a:t>Олимпийские игры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5" name="Содержимое 4" descr="олимпийский огонь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643050"/>
            <a:ext cx="4071966" cy="464346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Устав от разрушительной войны,  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Мудрец </a:t>
            </a:r>
            <a:r>
              <a:rPr lang="ru-RU" sz="1800" b="1" dirty="0" err="1" smtClean="0">
                <a:latin typeface="Arial Black" pitchFamily="34" charset="0"/>
              </a:rPr>
              <a:t>Ифит</a:t>
            </a:r>
            <a:r>
              <a:rPr lang="ru-RU" sz="1800" b="1" dirty="0" smtClean="0">
                <a:latin typeface="Arial Black" pitchFamily="34" charset="0"/>
              </a:rPr>
              <a:t>, Элиды царь,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Владыка греческого края,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Заставил воинов всех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Вложить оружия в ножны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И состязаться не в пролитье крови,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А в ловкости и силе,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Чтобы свое величье утверждать.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И засиял огонь Олимпа,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Явивший миру чемпионов.</a:t>
            </a:r>
          </a:p>
          <a:p>
            <a:pPr>
              <a:buNone/>
            </a:pPr>
            <a:endParaRPr lang="ru-RU" sz="1800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1800" dirty="0" smtClean="0"/>
              <a:t>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Эмблема Олимпийских игр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5" name="Содержимое 4" descr="эмблем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143116"/>
            <a:ext cx="4214842" cy="285752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2214554"/>
            <a:ext cx="4343400" cy="40814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Пять олимпийских колец-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Знак дружбы и единства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Спортсменов пяти континентов.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Голубое кольцо- Европа,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Желтое – Азия,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Черное – Африка,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Зеленое – Австралия,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Красное – Америка.</a:t>
            </a:r>
            <a:endParaRPr lang="ru-RU" sz="1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 Black" pitchFamily="34" charset="0"/>
              </a:rPr>
              <a:t>Символ олимпийских игр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2357430"/>
            <a:ext cx="4343400" cy="39671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 Огонь зажигается в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 Олимпии( Греция), за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 несколько месяцев до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 открытия Олимпиады.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 Зажигают его с помощью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 параболического зеркала,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 фокусирующего лучи</a:t>
            </a:r>
          </a:p>
          <a:p>
            <a:pPr>
              <a:buNone/>
            </a:pPr>
            <a:r>
              <a:rPr lang="ru-RU" sz="1800" b="1" dirty="0" smtClean="0">
                <a:latin typeface="Arial Black" pitchFamily="34" charset="0"/>
              </a:rPr>
              <a:t> солнца.</a:t>
            </a:r>
            <a:endParaRPr lang="ru-RU" sz="1800" b="1" dirty="0">
              <a:latin typeface="Arial Black" pitchFamily="34" charset="0"/>
            </a:endParaRPr>
          </a:p>
        </p:txBody>
      </p:sp>
      <p:pic>
        <p:nvPicPr>
          <p:cNvPr id="8" name="Содержимое 7" descr="зажигают огонь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2143116"/>
            <a:ext cx="3786214" cy="32861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Девиз олимпиады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6" name="Содержимое 5" descr="девиз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643050"/>
            <a:ext cx="6072230" cy="40882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389</TotalTime>
  <Words>347</Words>
  <Application>Microsoft Office PowerPoint</Application>
  <PresentationFormat>Экран (4:3)</PresentationFormat>
  <Paragraphs>123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Физкультура и спорт</vt:lpstr>
      <vt:lpstr>Как стать спортсменом</vt:lpstr>
      <vt:lpstr>Если не будешь дружить с физкультурой</vt:lpstr>
      <vt:lpstr>Физкультминутка</vt:lpstr>
      <vt:lpstr>Олимпийские игры</vt:lpstr>
      <vt:lpstr>Эмблема Олимпийских игр</vt:lpstr>
      <vt:lpstr>Символ олимпийских игр</vt:lpstr>
      <vt:lpstr>Девиз олимпиады</vt:lpstr>
      <vt:lpstr>Флаг олимпиады</vt:lpstr>
      <vt:lpstr>Талисман олимпиады Сочи 2014 год</vt:lpstr>
      <vt:lpstr>Доставка олимпийского огня</vt:lpstr>
      <vt:lpstr>Зимние олимпийские игры</vt:lpstr>
      <vt:lpstr>Летние олимпийские игры</vt:lpstr>
      <vt:lpstr>Спасибо за внимание!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«Спорт – это здоровье»</dc:title>
  <dc:creator>вера</dc:creator>
  <cp:lastModifiedBy>Пользователь Acer</cp:lastModifiedBy>
  <cp:revision>27</cp:revision>
  <dcterms:created xsi:type="dcterms:W3CDTF">2013-11-23T15:55:37Z</dcterms:created>
  <dcterms:modified xsi:type="dcterms:W3CDTF">2021-04-07T08:46:57Z</dcterms:modified>
</cp:coreProperties>
</file>