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3" r:id="rId4"/>
    <p:sldId id="266" r:id="rId5"/>
    <p:sldId id="264" r:id="rId6"/>
    <p:sldId id="26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browse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121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pull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44CB2-3DD4-461E-98EC-0F16AD943E77}" type="datetimeFigureOut">
              <a:rPr lang="ru-RU" smtClean="0"/>
              <a:pPr/>
              <a:t>29.03.2021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39EA9-F217-4B4E-AF0E-CCF404B4ECB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 dir="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I:\МАТРЕШКИ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2400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I:\i.jpgапы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I:\МАТРЕШКИ\matryoshka-with-a-kalashnikov-assault-rifle-system-vector-1256872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7755" b="7506"/>
          <a:stretch>
            <a:fillRect/>
          </a:stretch>
        </p:blipFill>
        <p:spPr bwMode="auto">
          <a:xfrm>
            <a:off x="4572000" y="2942166"/>
            <a:ext cx="3074114" cy="360874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I:\го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0"/>
            <a:ext cx="9399483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I:\i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14502" y="0"/>
            <a:ext cx="9154498" cy="6858000"/>
          </a:xfrm>
          <a:prstGeom prst="rect">
            <a:avLst/>
          </a:prstGeom>
          <a:noFill/>
        </p:spPr>
      </p:pic>
      <p:pic>
        <p:nvPicPr>
          <p:cNvPr id="6" name="Picture 2" descr="C:\Users\1\Desktop\Screenshot_20210325-171114_Samsung Internet.jpg">
            <a:extLst>
              <a:ext uri="{FF2B5EF4-FFF2-40B4-BE49-F238E27FC236}">
                <a16:creationId xmlns:a16="http://schemas.microsoft.com/office/drawing/2014/main" xmlns="" id="{1ECFD0C2-8184-4D73-9D6D-A8987B2AFA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 t="37969" r="31481" b="33203"/>
          <a:stretch>
            <a:fillRect/>
          </a:stretch>
        </p:blipFill>
        <p:spPr bwMode="auto">
          <a:xfrm>
            <a:off x="5796136" y="4347537"/>
            <a:ext cx="3230100" cy="241604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I:\ап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72982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I:\i.jpgччс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-37803" y="0"/>
            <a:ext cx="9181803" cy="6858000"/>
          </a:xfrm>
          <a:prstGeom prst="rect">
            <a:avLst/>
          </a:prstGeom>
          <a:noFill/>
        </p:spPr>
      </p:pic>
      <p:pic>
        <p:nvPicPr>
          <p:cNvPr id="6" name="Picture 2" descr="C:\Users\1\Downloads\unsorted-297.jpg">
            <a:extLst>
              <a:ext uri="{FF2B5EF4-FFF2-40B4-BE49-F238E27FC236}">
                <a16:creationId xmlns:a16="http://schemas.microsoft.com/office/drawing/2014/main" xmlns="" id="{CF79B6F4-7651-4C2D-957C-8AE2149108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936" y="3429000"/>
            <a:ext cx="3290114" cy="329011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17</cp:revision>
  <dcterms:created xsi:type="dcterms:W3CDTF">2021-03-28T13:46:23Z</dcterms:created>
  <dcterms:modified xsi:type="dcterms:W3CDTF">2021-03-29T10:20:12Z</dcterms:modified>
</cp:coreProperties>
</file>