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0" r:id="rId2"/>
    <p:sldId id="257" r:id="rId3"/>
    <p:sldId id="258" r:id="rId4"/>
    <p:sldId id="259" r:id="rId5"/>
    <p:sldId id="260" r:id="rId6"/>
    <p:sldId id="264" r:id="rId7"/>
    <p:sldId id="265" r:id="rId8"/>
    <p:sldId id="268" r:id="rId9"/>
    <p:sldId id="266" r:id="rId10"/>
    <p:sldId id="267" r:id="rId11"/>
    <p:sldId id="261" r:id="rId12"/>
    <p:sldId id="269" r:id="rId13"/>
    <p:sldId id="262" r:id="rId14"/>
    <p:sldId id="26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Бураковский</a:t>
            </a:r>
            <a:r>
              <a:rPr lang="ru-RU" dirty="0" smtClean="0"/>
              <a:t> </a:t>
            </a:r>
            <a:r>
              <a:rPr lang="ru-RU" dirty="0" smtClean="0"/>
              <a:t>А.А. учитель </a:t>
            </a:r>
            <a:r>
              <a:rPr lang="ru-RU" dirty="0" smtClean="0"/>
              <a:t>физкультуры </a:t>
            </a:r>
            <a:r>
              <a:rPr lang="ru-RU" dirty="0" smtClean="0"/>
              <a:t>ГБОУ СОШ №184 г. Санкт-Петербург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9396" y="2172312"/>
            <a:ext cx="8454943" cy="2305903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6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правильной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осанки</a:t>
            </a:r>
            <a:endParaRPr lang="ru-RU" sz="6000" dirty="0">
              <a:solidFill>
                <a:schemeClr val="accent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4985" y="4501662"/>
            <a:ext cx="45652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учеников 5-6 классов</a:t>
            </a:r>
            <a:endParaRPr lang="ru-RU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01869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Обнаружить дефекты в осанке можно следующим образом: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9942" y="1448412"/>
            <a:ext cx="8596668" cy="49699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Ребенок </a:t>
            </a: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должен раздеться, встать прямо (пятки и носки вместе) и опустить руки. </a:t>
            </a:r>
            <a:endParaRPr lang="ru-RU" sz="24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Стоя </a:t>
            </a: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нескольких шагах за его спиной, надо внимательно осмотреть ось позвоночника (она должна быть строго вертикальной), сравнить уровни плеч, лопаток, ягодичных и коленных складок. </a:t>
            </a:r>
            <a:endParaRPr lang="ru-RU" sz="24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Асимметрия </a:t>
            </a: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свидетельствует о нарушении осанки. При регулярных осмотрах могут быть выявлены малейшие отклонения от нормы</a:t>
            </a: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4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243355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096" y="224327"/>
            <a:ext cx="8596668" cy="1320800"/>
          </a:xfrm>
        </p:spPr>
        <p:txBody>
          <a:bodyPr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улучшить осанку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0280" y="1000004"/>
            <a:ext cx="8596668" cy="554147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Прежде всего надо взять в привычку постоянно контролировать положение тела.</a:t>
            </a:r>
          </a:p>
          <a:p>
            <a:pPr>
              <a:defRPr/>
            </a:pP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положении стоя следить, чтобы спина постоянно оставалась прямой.</a:t>
            </a:r>
          </a:p>
          <a:p>
            <a:pPr>
              <a:defRPr/>
            </a:pP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положении сидя стараться сохранить поясничный изгиб, плотно опираться спиной о спинку стула. Сидеть надо прямо, не сгибая туловища и не наклоняя голову вперед. Стопы при работе сидя должны опираться о пол. Угол между туловищем и бедром, а также между бедром и голенью должен быть прямой.</a:t>
            </a:r>
          </a:p>
          <a:p>
            <a:pPr>
              <a:defRPr/>
            </a:pP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Поднимая груз, при согнуть ноги, а не наклонятся вперёд. Никогда не поднимайте тяжести, сгибая спину, будучи на прямых ногах!</a:t>
            </a:r>
          </a:p>
          <a:p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6843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9304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выработать правильную осанку,       применяются две группы упражнений; общеразвивающие и специальные.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5039" y="1679326"/>
            <a:ext cx="8596668" cy="3880773"/>
          </a:xfrm>
        </p:spPr>
        <p:txBody>
          <a:bodyPr/>
          <a:lstStyle/>
          <a:p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первой группе относятся упражнения, направленные на </a:t>
            </a: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общее </a:t>
            </a: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организма, укрепление мышц и связок, опорно-двигательного аппарата, укрепляющие мышцы ног, спины, живота, шеи, улучшающие подвижность плечевого пояса и позвоночника. Выполняя общеразвивающие упражнения,- человек, как говорят, укрепляет свой мышечный корсет. Для общего физического развития организма полезны упражнения как без предметов, так и с гимнастическими палками, набивными мячами, скакалками, гантелями и т. п.</a:t>
            </a:r>
          </a:p>
          <a:p>
            <a:pPr marL="0" indent="0">
              <a:buNone/>
            </a:pP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2454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915" y="267419"/>
            <a:ext cx="8281964" cy="1662981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 второй группе специальных упражнений относят  упражнения, целенаправленно способствующие выработке правильной осанки. Некоторые из них довольно просты, и их можно выполнять в домашних условиях.</a:t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6351" y="1930400"/>
            <a:ext cx="8281964" cy="4323328"/>
          </a:xfrm>
        </p:spPr>
        <p:txBody>
          <a:bodyPr>
            <a:normAutofit fontScale="32500" lnSpcReduction="20000"/>
          </a:bodyPr>
          <a:lstStyle/>
          <a:p>
            <a:r>
              <a:rPr lang="ru-RU" sz="7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Формированию навыка правильно держать свое тело помогают упражнения, выполняемые у вертикальной плоскости, с предметами на голове, на равновесие. Чтобы научится правильно держать голову, следует применять упражнения с удержанием на ней различных предметов. Эти упражнения развивают статистическую выносливость мышц и тем самым способствуют правильному положению головы и тела.  </a:t>
            </a:r>
          </a:p>
          <a:p>
            <a:r>
              <a:rPr lang="ru-RU" sz="7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</a:t>
            </a:r>
            <a:r>
              <a:rPr lang="ru-RU" sz="7200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7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</a:t>
            </a:r>
            <a:r>
              <a:rPr lang="ru-RU" sz="7200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7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равновесие направлены на развитие способности удерживать позвоночник в правильном положении, что имеет большое значение для правильной осанки. </a:t>
            </a:r>
          </a:p>
          <a:p>
            <a:r>
              <a:rPr lang="ru-RU" sz="7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предупреждения сутулости очень полезны упражнения, укрепляющие мышцы плечевого пояса.</a:t>
            </a:r>
          </a:p>
          <a:p>
            <a:endParaRPr lang="ru-RU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defRPr/>
            </a:pP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48970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Спасибо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внимание….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r>
              <a:rPr lang="ru-RU" sz="360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Будьте  здоровы !!!</a:t>
            </a:r>
            <a:endParaRPr lang="ru-RU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8762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 задачи: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46521"/>
            <a:ext cx="8596668" cy="3880773"/>
          </a:xfrm>
        </p:spPr>
        <p:txBody>
          <a:bodyPr/>
          <a:lstStyle/>
          <a:p>
            <a:r>
              <a:rPr lang="ru-RU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формировать </a:t>
            </a:r>
            <a:r>
              <a:rPr lang="ru-RU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учащихся  правильное понятие о осанке </a:t>
            </a:r>
            <a: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человека.</a:t>
            </a:r>
          </a:p>
          <a:p>
            <a:endParaRPr lang="ru-RU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ривычку </a:t>
            </a:r>
            <a:r>
              <a:rPr lang="ru-RU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регулярно контролировать свою </a:t>
            </a:r>
            <a: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осанку.</a:t>
            </a:r>
          </a:p>
          <a:p>
            <a:endParaRPr lang="ru-RU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равильно </a:t>
            </a:r>
            <a:r>
              <a:rPr lang="ru-RU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выполнять упражнения для профилактики нарушения осанки.</a:t>
            </a:r>
          </a:p>
        </p:txBody>
      </p:sp>
    </p:spTree>
    <p:extLst>
      <p:ext uri="{BB962C8B-B14F-4D97-AF65-F5344CB8AC3E}">
        <p14:creationId xmlns:p14="http://schemas.microsoft.com/office/powerpoint/2010/main" xmlns="" val="766767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4587" y="892506"/>
            <a:ext cx="8596668" cy="388077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Еще с древних времен известно, что красота и здоровье человека во многом зависят от его </a:t>
            </a: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осанки.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Различные </a:t>
            </a: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нарушения осанки отрицательно сказываются на работе сердца и легких, других жизненно важных органов, ухудшают обмен веществ, искажают форму тела</a:t>
            </a: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Людей </a:t>
            </a: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правильной осанкой видно сразу. </a:t>
            </a:r>
            <a:endParaRPr lang="ru-RU" sz="24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Голову </a:t>
            </a: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держат прямо, у них умеренные изгибы позвоночника, грудь распрямлена, живот подтянут, ноги выпрямлены. </a:t>
            </a:r>
            <a:endParaRPr lang="ru-RU" sz="24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человека с правильной осанкой фигура выглядит красивой и стройной, а походка лёгкой. </a:t>
            </a:r>
            <a:endParaRPr lang="ru-RU" sz="24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Правильная </a:t>
            </a: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осанка нужна не только для красоты, но и для здоровья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8183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ОСАНКА</a:t>
            </a:r>
            <a:r>
              <a:rPr lang="ru-RU" altLang="ru-RU" i="1" dirty="0"/>
              <a:t/>
            </a:r>
            <a:br>
              <a:rPr lang="ru-RU" altLang="ru-RU" i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7168" y="961517"/>
            <a:ext cx="8596668" cy="3880773"/>
          </a:xfrm>
        </p:spPr>
        <p:txBody>
          <a:bodyPr>
            <a:normAutofit lnSpcReduction="10000"/>
          </a:bodyPr>
          <a:lstStyle/>
          <a:p>
            <a:pPr>
              <a:defRPr/>
            </a:pPr>
            <a:endParaRPr lang="ru-RU" sz="1400" dirty="0"/>
          </a:p>
          <a:p>
            <a:pPr>
              <a:defRPr/>
            </a:pPr>
            <a:r>
              <a:rPr lang="ru-RU" sz="2000" dirty="0" smtClean="0">
                <a:solidFill>
                  <a:schemeClr val="accent1"/>
                </a:solidFill>
              </a:rPr>
              <a:t>Это </a:t>
            </a:r>
            <a:r>
              <a:rPr lang="ru-RU" sz="2000" dirty="0">
                <a:solidFill>
                  <a:schemeClr val="accent1"/>
                </a:solidFill>
              </a:rPr>
              <a:t>привычное положение тела при стоянии, сидении</a:t>
            </a:r>
            <a:r>
              <a:rPr lang="ru-RU" sz="2000" dirty="0" smtClean="0">
                <a:solidFill>
                  <a:schemeClr val="accent1"/>
                </a:solidFill>
              </a:rPr>
              <a:t>, ходьбе, беге.</a:t>
            </a:r>
          </a:p>
          <a:p>
            <a:pPr>
              <a:defRPr/>
            </a:pPr>
            <a:r>
              <a:rPr lang="ru-RU" sz="2000" dirty="0" smtClean="0">
                <a:solidFill>
                  <a:schemeClr val="accent1"/>
                </a:solidFill>
              </a:rPr>
              <a:t>Осанка формируется </a:t>
            </a:r>
            <a:r>
              <a:rPr lang="ru-RU" sz="2000" dirty="0">
                <a:solidFill>
                  <a:schemeClr val="accent1"/>
                </a:solidFill>
              </a:rPr>
              <a:t>в процессе роста, </a:t>
            </a:r>
            <a:r>
              <a:rPr lang="ru-RU" sz="2000" dirty="0" smtClean="0">
                <a:solidFill>
                  <a:schemeClr val="accent1"/>
                </a:solidFill>
              </a:rPr>
              <a:t>развития, </a:t>
            </a:r>
            <a:r>
              <a:rPr lang="ru-RU" sz="2000" dirty="0">
                <a:solidFill>
                  <a:schemeClr val="accent1"/>
                </a:solidFill>
              </a:rPr>
              <a:t>характера строения и </a:t>
            </a:r>
            <a:r>
              <a:rPr lang="ru-RU" sz="2000" dirty="0" smtClean="0">
                <a:solidFill>
                  <a:schemeClr val="accent1"/>
                </a:solidFill>
              </a:rPr>
              <a:t>степени </a:t>
            </a:r>
            <a:r>
              <a:rPr lang="ru-RU" sz="2000" dirty="0">
                <a:solidFill>
                  <a:schemeClr val="accent1"/>
                </a:solidFill>
              </a:rPr>
              <a:t>костной системы</a:t>
            </a:r>
            <a:r>
              <a:rPr lang="ru-RU" sz="2000" dirty="0" smtClean="0">
                <a:solidFill>
                  <a:schemeClr val="accent1"/>
                </a:solidFill>
              </a:rPr>
              <a:t>. </a:t>
            </a:r>
            <a:endParaRPr lang="ru-RU" sz="2000" dirty="0">
              <a:solidFill>
                <a:schemeClr val="accent1"/>
              </a:solidFill>
            </a:endParaRPr>
          </a:p>
          <a:p>
            <a:pPr>
              <a:defRPr/>
            </a:pPr>
            <a:r>
              <a:rPr lang="ru-RU" sz="2000" dirty="0" smtClean="0">
                <a:solidFill>
                  <a:schemeClr val="accent1"/>
                </a:solidFill>
              </a:rPr>
              <a:t>Обеспечивает </a:t>
            </a:r>
            <a:r>
              <a:rPr lang="ru-RU" sz="2000" dirty="0">
                <a:solidFill>
                  <a:schemeClr val="accent1"/>
                </a:solidFill>
              </a:rPr>
              <a:t>оптимальные условия для </a:t>
            </a:r>
            <a:r>
              <a:rPr lang="ru-RU" sz="2000" dirty="0" smtClean="0">
                <a:solidFill>
                  <a:schemeClr val="accent1"/>
                </a:solidFill>
              </a:rPr>
              <a:t>функционирования </a:t>
            </a:r>
            <a:r>
              <a:rPr lang="ru-RU" sz="2000" dirty="0">
                <a:solidFill>
                  <a:schemeClr val="accent1"/>
                </a:solidFill>
              </a:rPr>
              <a:t>всех органов и систем организма как </a:t>
            </a:r>
            <a:r>
              <a:rPr lang="ru-RU" sz="2000" dirty="0" smtClean="0">
                <a:solidFill>
                  <a:schemeClr val="accent1"/>
                </a:solidFill>
              </a:rPr>
              <a:t>единого  </a:t>
            </a:r>
            <a:r>
              <a:rPr lang="ru-RU" sz="2000" dirty="0">
                <a:solidFill>
                  <a:schemeClr val="accent1"/>
                </a:solidFill>
              </a:rPr>
              <a:t>целого. С физиологической точки зрения осанка рассматривается как динамический стереотип, который приобретается в течении  индивидуальной жизни. </a:t>
            </a:r>
          </a:p>
          <a:p>
            <a:pPr>
              <a:defRPr/>
            </a:pPr>
            <a:r>
              <a:rPr lang="ru-RU" sz="2000" dirty="0">
                <a:solidFill>
                  <a:schemeClr val="accent1"/>
                </a:solidFill>
              </a:rPr>
              <a:t>При нарушении осанки ухудшается работа всех систем и органов человеческого организма.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8171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причины нарушения осанки</a:t>
            </a:r>
            <a:br>
              <a:rPr lang="ru-RU" alt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39487"/>
            <a:ext cx="8596668" cy="3880773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еренесённые </a:t>
            </a: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болезни</a:t>
            </a:r>
            <a:r>
              <a:rPr lang="ru-RU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слабое </a:t>
            </a: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зрение.</a:t>
            </a:r>
          </a:p>
          <a:p>
            <a:pPr>
              <a:defRPr/>
            </a:pP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ерациональный </a:t>
            </a: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режим</a:t>
            </a:r>
            <a:r>
              <a:rPr lang="ru-RU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пренебрежение физическими </a:t>
            </a: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упражнениями.</a:t>
            </a:r>
          </a:p>
          <a:p>
            <a:pPr>
              <a:defRPr/>
            </a:pP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есоответствие </a:t>
            </a: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мебели росту ребёнка.</a:t>
            </a:r>
          </a:p>
          <a:p>
            <a:pPr>
              <a:defRPr/>
            </a:pPr>
            <a:r>
              <a:rPr lang="ru-RU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Переутомление </a:t>
            </a: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длительном сидении.</a:t>
            </a:r>
          </a:p>
          <a:p>
            <a:pPr>
              <a:defRPr/>
            </a:pP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руглая спина, при </a:t>
            </a: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которой </a:t>
            </a:r>
            <a:r>
              <a:rPr lang="ru-RU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резко уменьшается </a:t>
            </a: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экскурсия грудной </a:t>
            </a:r>
            <a:r>
              <a:rPr lang="ru-RU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клетки.</a:t>
            </a:r>
          </a:p>
          <a:p>
            <a:pPr>
              <a:defRPr/>
            </a:pPr>
            <a:r>
              <a:rPr lang="ru-RU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плохое </a:t>
            </a: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освещение рабочего места</a:t>
            </a:r>
            <a:r>
              <a:rPr lang="ru-RU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тесная и </a:t>
            </a: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неудобная </a:t>
            </a:r>
            <a:r>
              <a:rPr lang="ru-RU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обувь. </a:t>
            </a:r>
          </a:p>
          <a:p>
            <a:pPr>
              <a:defRPr/>
            </a:pP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лоскостопие, которое </a:t>
            </a: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нередко </a:t>
            </a:r>
            <a:r>
              <a:rPr lang="ru-RU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возникает в </a:t>
            </a: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результате ослабления </a:t>
            </a:r>
            <a:r>
              <a:rPr lang="ru-RU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мышц голени </a:t>
            </a:r>
            <a:r>
              <a:rPr lang="ru-RU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1644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636" y="497305"/>
            <a:ext cx="8596668" cy="1320800"/>
          </a:xfrm>
        </p:spPr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Дефекты спины при нарушении осанки.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35795" y="1716581"/>
            <a:ext cx="4184035" cy="3880772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Круглая </a:t>
            </a: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спина. </a:t>
            </a:r>
          </a:p>
          <a:p>
            <a:pPr>
              <a:buNone/>
              <a:defRPr/>
            </a:pP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Характеризуется увеличением грудного </a:t>
            </a: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кифоза и уменьшением шейного и поясничного лордоза. При этом дефекте осанки грудная клетка опущена, плечи и таз выдаются вперед, лопатки отступают назад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 </a:t>
            </a:r>
          </a:p>
          <a:p>
            <a:endParaRPr lang="ru-RU" sz="24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5204270" y="1756648"/>
            <a:ext cx="4184034" cy="3880773"/>
          </a:xfrm>
        </p:spPr>
        <p:txBody>
          <a:bodyPr/>
          <a:lstStyle/>
          <a:p>
            <a:pPr>
              <a:buNone/>
              <a:defRPr/>
            </a:pP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Кругло вогнутая спина</a:t>
            </a: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  <a:defRPr/>
            </a:pP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Характеризуется </a:t>
            </a: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увеличением не только грудного кифоза но и поясничного лордоза, грудная клетка уплощена, живот выступает </a:t>
            </a: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вперед, а </a:t>
            </a: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таз назад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  <a:defRPr/>
            </a:pP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06315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Дефекты спины при нарушении осанки.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Сутулая осанка</a:t>
            </a: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ru-RU" sz="24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>
              <a:buNone/>
              <a:defRPr/>
            </a:pP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 такой спине ярко выражен изгиб грудного отдела позвоночника. Грудная клетка впалая, лопатки отстают, плечи выступают вперед, голова наклонена вперед.</a:t>
            </a:r>
          </a:p>
          <a:p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</a:t>
            </a: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ордотическая </a:t>
            </a: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осанка. </a:t>
            </a:r>
          </a:p>
          <a:p>
            <a:pPr marL="0" indent="0">
              <a:buNone/>
              <a:defRPr/>
            </a:pP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 </a:t>
            </a:r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такой осанке характерно увеличение поясничного изгиба. Угол таза увеличивается, живот выпячивается</a:t>
            </a:r>
            <a:r>
              <a:rPr lang="ru-RU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endParaRPr lang="ru-RU" sz="24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5229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Дефекты спины при нарушении осанки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77334" y="1582618"/>
            <a:ext cx="4184035" cy="4395487"/>
          </a:xfrm>
        </p:spPr>
        <p:txBody>
          <a:bodyPr>
            <a:noAutofit/>
          </a:bodyPr>
          <a:lstStyle/>
          <a:p>
            <a:pPr algn="ctr">
              <a:buNone/>
              <a:defRPr/>
            </a:pPr>
            <a:r>
              <a: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Плоская спина.</a:t>
            </a:r>
          </a:p>
          <a:p>
            <a:pPr>
              <a:buNone/>
              <a:defRPr/>
            </a:pPr>
            <a:r>
              <a:rPr lang="ru-RU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При </a:t>
            </a:r>
            <a:r>
              <a: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ней недоразвиты все изгибы позвоночника, угол наклона таза уменьшен, живот втянут, ягодицы чрезмерно выпячены. </a:t>
            </a:r>
            <a:r>
              <a:rPr lang="ru-RU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Переднезадний </a:t>
            </a:r>
            <a:r>
              <a: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размер грудной клетки уменьшен, а поперечный увеличен. Ребенок держится, движения его </a:t>
            </a:r>
            <a:r>
              <a:rPr lang="ru-RU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неуклюжи.</a:t>
            </a:r>
            <a:endParaRPr lang="ru-RU" sz="2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089968" y="1487728"/>
            <a:ext cx="4184034" cy="4335102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Косая спина. </a:t>
            </a:r>
          </a:p>
          <a:p>
            <a:pPr marL="0" indent="0">
              <a:buNone/>
              <a:defRPr/>
            </a:pPr>
            <a:r>
              <a:rPr lang="ru-RU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Возникает </a:t>
            </a:r>
            <a:r>
              <a: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ассиметричном положении плечевого пояса и таза, разной длине ног или косом положении </a:t>
            </a:r>
            <a:r>
              <a:rPr lang="ru-RU" sz="2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таза.Если</a:t>
            </a:r>
            <a:r>
              <a: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 принять мер для исправления осанки, могут возникнуть изменения в межпозвонковых дисках и костной ткани, характерные для тяжелого заболевания.   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35432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9839" y="288757"/>
            <a:ext cx="8596668" cy="1320800"/>
          </a:xfrm>
        </p:spPr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Дефекты спины при нарушении осанки.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0469" y="1467903"/>
            <a:ext cx="7603632" cy="465320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Сколиозы.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Это боковые искривления позвоночника. Они бывают простые – одна дуга искривления, сложные-</a:t>
            </a:r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образные и тройные.  </a:t>
            </a:r>
            <a:endParaRPr lang="ru-RU" sz="28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не только ухудшают осанку, но и отрицательно влияют на сердечно-сосудистую и дыхательную систему.     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ru-RU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таких сколиозах </a:t>
            </a:r>
            <a:r>
              <a:rPr lang="ru-RU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заниматься </a:t>
            </a:r>
            <a:r>
              <a:rPr lang="ru-RU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можно только лечебной физкультурой.</a:t>
            </a:r>
          </a:p>
          <a:p>
            <a:pPr algn="ctr">
              <a:buNone/>
              <a:defRPr/>
            </a:pPr>
            <a:endParaRPr lang="ru-RU" sz="2800" dirty="0"/>
          </a:p>
          <a:p>
            <a:endParaRPr lang="ru-RU" dirty="0"/>
          </a:p>
        </p:txBody>
      </p:sp>
      <p:pic>
        <p:nvPicPr>
          <p:cNvPr id="4" name="Picture 9" descr="сканирование0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5986" y="2132205"/>
            <a:ext cx="1958975" cy="319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2639473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164</TotalTime>
  <Words>931</Words>
  <Application>Microsoft Office PowerPoint</Application>
  <PresentationFormat>Произвольный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Грань</vt:lpstr>
      <vt:lpstr>Бураковский А.А. учитель физкультуры ГБОУ СОШ №184 г. Санкт-Петербург </vt:lpstr>
      <vt:lpstr>Цели и задачи: </vt:lpstr>
      <vt:lpstr>Слайд 3</vt:lpstr>
      <vt:lpstr>ОСАНКА </vt:lpstr>
      <vt:lpstr>Основные причины нарушения осанки </vt:lpstr>
      <vt:lpstr>Дефекты спины при нарушении осанки.</vt:lpstr>
      <vt:lpstr>Дефекты спины при нарушении осанки.</vt:lpstr>
      <vt:lpstr>Дефекты спины при нарушении осанки</vt:lpstr>
      <vt:lpstr>Дефекты спины при нарушении осанки.</vt:lpstr>
      <vt:lpstr>Обнаружить дефекты в осанке можно следующим образом: </vt:lpstr>
      <vt:lpstr>Как улучшить осанку</vt:lpstr>
      <vt:lpstr>Чтобы выработать правильную осанку,       применяются две группы упражнений; общеразвивающие и специальные. </vt:lpstr>
      <vt:lpstr>Ко второй группе специальных упражнений относят  упражнения, целенаправленно способствующие выработке правильной осанки. Некоторые из них довольно просты, и их можно выполнять в домашних условиях.  </vt:lpstr>
      <vt:lpstr>            Спасибо за внимание….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правильной осанки.</dc:title>
  <dc:creator>A I</dc:creator>
  <cp:lastModifiedBy>Ученик</cp:lastModifiedBy>
  <cp:revision>10</cp:revision>
  <dcterms:created xsi:type="dcterms:W3CDTF">2020-12-20T15:05:09Z</dcterms:created>
  <dcterms:modified xsi:type="dcterms:W3CDTF">2007-01-01T03:34:03Z</dcterms:modified>
</cp:coreProperties>
</file>