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Найди, объясни и исправь </a:t>
            </a:r>
            <a:r>
              <a:rPr lang="ru-RU" smtClean="0"/>
              <a:t>грамматические ошибки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11464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0000"/>
                </a:solidFill>
                <a:latin typeface="Arial"/>
              </a:rPr>
              <a:t>9.Найдите </a:t>
            </a:r>
            <a:r>
              <a:rPr lang="ru-RU" b="1" dirty="0">
                <a:solidFill>
                  <a:srgbClr val="000000"/>
                </a:solidFill>
                <a:latin typeface="Arial"/>
              </a:rPr>
              <a:t>и исправьте ошибку в образовании формы слова. Запишите правильный вариант формы слова.</a:t>
            </a:r>
            <a:br>
              <a:rPr lang="ru-RU" b="1" dirty="0">
                <a:solidFill>
                  <a:srgbClr val="000000"/>
                </a:solidFill>
                <a:latin typeface="Arial"/>
              </a:rPr>
            </a:br>
            <a:r>
              <a:rPr lang="ru-RU" b="1" dirty="0">
                <a:solidFill>
                  <a:srgbClr val="000000"/>
                </a:solidFill>
                <a:latin typeface="Arial"/>
              </a:rPr>
              <a:t/>
            </a:r>
            <a:br>
              <a:rPr lang="ru-RU" b="1" dirty="0">
                <a:solidFill>
                  <a:srgbClr val="000000"/>
                </a:solidFill>
                <a:latin typeface="Arial"/>
              </a:rPr>
            </a:br>
            <a:r>
              <a:rPr lang="ru-RU" i="1" dirty="0" err="1">
                <a:solidFill>
                  <a:srgbClr val="000000"/>
                </a:solidFill>
                <a:latin typeface="Arial"/>
              </a:rPr>
              <a:t>ихние</a:t>
            </a:r>
            <a:r>
              <a:rPr lang="ru-RU" i="1" dirty="0">
                <a:solidFill>
                  <a:srgbClr val="000000"/>
                </a:solidFill>
                <a:latin typeface="Arial"/>
              </a:rPr>
              <a:t> секреты</a:t>
            </a:r>
            <a:br>
              <a:rPr lang="ru-RU" i="1" dirty="0">
                <a:solidFill>
                  <a:srgbClr val="000000"/>
                </a:solidFill>
                <a:latin typeface="Arial"/>
              </a:rPr>
            </a:br>
            <a:r>
              <a:rPr lang="ru-RU" i="1" dirty="0">
                <a:solidFill>
                  <a:srgbClr val="000000"/>
                </a:solidFill>
                <a:latin typeface="Arial"/>
              </a:rPr>
              <a:t>около ста сорока дней</a:t>
            </a:r>
            <a:br>
              <a:rPr lang="ru-RU" i="1" dirty="0">
                <a:solidFill>
                  <a:srgbClr val="000000"/>
                </a:solidFill>
                <a:latin typeface="Arial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102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0000"/>
                </a:solidFill>
                <a:latin typeface="Arial"/>
              </a:rPr>
              <a:t>10. Найдите </a:t>
            </a:r>
            <a:r>
              <a:rPr lang="ru-RU" b="1" dirty="0">
                <a:solidFill>
                  <a:srgbClr val="000000"/>
                </a:solidFill>
                <a:latin typeface="Arial"/>
              </a:rPr>
              <a:t>и исправьте ошибку в образовании формы слова. Запишите правильный вариант формы слова.</a:t>
            </a:r>
            <a:br>
              <a:rPr lang="ru-RU" b="1" dirty="0">
                <a:solidFill>
                  <a:srgbClr val="000000"/>
                </a:solidFill>
                <a:latin typeface="Arial"/>
              </a:rPr>
            </a:br>
            <a:r>
              <a:rPr lang="ru-RU" b="1" dirty="0">
                <a:solidFill>
                  <a:srgbClr val="000000"/>
                </a:solidFill>
                <a:latin typeface="Arial"/>
              </a:rPr>
              <a:t/>
            </a:r>
            <a:br>
              <a:rPr lang="ru-RU" b="1" dirty="0">
                <a:solidFill>
                  <a:srgbClr val="000000"/>
                </a:solidFill>
                <a:latin typeface="Arial"/>
              </a:rPr>
            </a:br>
            <a:r>
              <a:rPr lang="ru-RU" i="1" dirty="0">
                <a:solidFill>
                  <a:srgbClr val="000000"/>
                </a:solidFill>
                <a:latin typeface="Arial"/>
              </a:rPr>
              <a:t>много помидоров</a:t>
            </a:r>
            <a:br>
              <a:rPr lang="ru-RU" i="1" dirty="0">
                <a:solidFill>
                  <a:srgbClr val="000000"/>
                </a:solidFill>
                <a:latin typeface="Arial"/>
              </a:rPr>
            </a:br>
            <a:r>
              <a:rPr lang="ru-RU" i="1" dirty="0">
                <a:solidFill>
                  <a:srgbClr val="000000"/>
                </a:solidFill>
                <a:latin typeface="Arial"/>
              </a:rPr>
              <a:t>много вишней</a:t>
            </a:r>
            <a:br>
              <a:rPr lang="ru-RU" i="1" dirty="0">
                <a:solidFill>
                  <a:srgbClr val="000000"/>
                </a:solidFill>
                <a:latin typeface="Arial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102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0000"/>
                </a:solidFill>
                <a:latin typeface="Arial"/>
              </a:rPr>
              <a:t>1.Найдите </a:t>
            </a:r>
            <a:r>
              <a:rPr lang="ru-RU" b="1" dirty="0">
                <a:solidFill>
                  <a:srgbClr val="000000"/>
                </a:solidFill>
                <a:latin typeface="Arial"/>
              </a:rPr>
              <a:t>и исправьте ошибку в образовании формы слова. Запишите правильный вариант формы слова.</a:t>
            </a:r>
            <a:br>
              <a:rPr lang="ru-RU" b="1" dirty="0">
                <a:solidFill>
                  <a:srgbClr val="000000"/>
                </a:solidFill>
                <a:latin typeface="Arial"/>
              </a:rPr>
            </a:br>
            <a:r>
              <a:rPr lang="ru-RU" b="1" dirty="0">
                <a:solidFill>
                  <a:srgbClr val="000000"/>
                </a:solidFill>
                <a:latin typeface="Arial"/>
              </a:rPr>
              <a:t/>
            </a:r>
            <a:br>
              <a:rPr lang="ru-RU" b="1" dirty="0">
                <a:solidFill>
                  <a:srgbClr val="000000"/>
                </a:solidFill>
                <a:latin typeface="Arial"/>
              </a:rPr>
            </a:br>
            <a:r>
              <a:rPr lang="ru-RU" i="1" dirty="0">
                <a:solidFill>
                  <a:srgbClr val="000000"/>
                </a:solidFill>
                <a:latin typeface="Arial"/>
              </a:rPr>
              <a:t>ложи на стол</a:t>
            </a:r>
            <a:br>
              <a:rPr lang="ru-RU" i="1" dirty="0">
                <a:solidFill>
                  <a:srgbClr val="000000"/>
                </a:solidFill>
                <a:latin typeface="Arial"/>
              </a:rPr>
            </a:br>
            <a:r>
              <a:rPr lang="ru-RU" i="1" dirty="0">
                <a:solidFill>
                  <a:srgbClr val="000000"/>
                </a:solidFill>
                <a:latin typeface="Arial"/>
              </a:rPr>
              <a:t>новое метро</a:t>
            </a:r>
            <a:br>
              <a:rPr lang="ru-RU" i="1" dirty="0">
                <a:solidFill>
                  <a:srgbClr val="000000"/>
                </a:solidFill>
                <a:latin typeface="Arial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612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0000"/>
                </a:solidFill>
                <a:latin typeface="Arial"/>
              </a:rPr>
              <a:t>2.Найдите </a:t>
            </a:r>
            <a:r>
              <a:rPr lang="ru-RU" b="1" dirty="0">
                <a:solidFill>
                  <a:srgbClr val="000000"/>
                </a:solidFill>
                <a:latin typeface="Arial"/>
              </a:rPr>
              <a:t>и исправьте ошибку в образовании формы слова. Запишите правильный вариант формы слова.</a:t>
            </a:r>
            <a:br>
              <a:rPr lang="ru-RU" b="1" dirty="0">
                <a:solidFill>
                  <a:srgbClr val="000000"/>
                </a:solidFill>
                <a:latin typeface="Arial"/>
              </a:rPr>
            </a:br>
            <a:r>
              <a:rPr lang="ru-RU" b="1" dirty="0">
                <a:solidFill>
                  <a:srgbClr val="000000"/>
                </a:solidFill>
                <a:latin typeface="Arial"/>
              </a:rPr>
              <a:t/>
            </a:r>
            <a:br>
              <a:rPr lang="ru-RU" b="1" dirty="0">
                <a:solidFill>
                  <a:srgbClr val="000000"/>
                </a:solidFill>
                <a:latin typeface="Arial"/>
              </a:rPr>
            </a:br>
            <a:r>
              <a:rPr lang="ru-RU" i="1" dirty="0">
                <a:solidFill>
                  <a:srgbClr val="000000"/>
                </a:solidFill>
                <a:latin typeface="Arial"/>
              </a:rPr>
              <a:t>игрушка более новее</a:t>
            </a:r>
            <a:br>
              <a:rPr lang="ru-RU" i="1" dirty="0">
                <a:solidFill>
                  <a:srgbClr val="000000"/>
                </a:solidFill>
                <a:latin typeface="Arial"/>
              </a:rPr>
            </a:br>
            <a:r>
              <a:rPr lang="ru-RU" i="1" dirty="0">
                <a:solidFill>
                  <a:srgbClr val="000000"/>
                </a:solidFill>
                <a:latin typeface="Arial"/>
              </a:rPr>
              <a:t>около двадцати человек</a:t>
            </a:r>
            <a:br>
              <a:rPr lang="ru-RU" i="1" dirty="0">
                <a:solidFill>
                  <a:srgbClr val="000000"/>
                </a:solidFill>
                <a:latin typeface="Arial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102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0000"/>
                </a:solidFill>
                <a:latin typeface="Arial"/>
              </a:rPr>
              <a:t>3.Найдите </a:t>
            </a:r>
            <a:r>
              <a:rPr lang="ru-RU" b="1" dirty="0">
                <a:solidFill>
                  <a:srgbClr val="000000"/>
                </a:solidFill>
                <a:latin typeface="Arial"/>
              </a:rPr>
              <a:t>и исправьте ошибку в образовании формы слова. Запишите правильный вариант формы слова.</a:t>
            </a:r>
            <a:br>
              <a:rPr lang="ru-RU" b="1" dirty="0">
                <a:solidFill>
                  <a:srgbClr val="000000"/>
                </a:solidFill>
                <a:latin typeface="Arial"/>
              </a:rPr>
            </a:br>
            <a:r>
              <a:rPr lang="ru-RU" b="1" dirty="0">
                <a:solidFill>
                  <a:srgbClr val="000000"/>
                </a:solidFill>
                <a:latin typeface="Arial"/>
              </a:rPr>
              <a:t/>
            </a:r>
            <a:br>
              <a:rPr lang="ru-RU" b="1" dirty="0">
                <a:solidFill>
                  <a:srgbClr val="000000"/>
                </a:solidFill>
                <a:latin typeface="Arial"/>
              </a:rPr>
            </a:br>
            <a:r>
              <a:rPr lang="ru-RU" i="1" dirty="0">
                <a:solidFill>
                  <a:srgbClr val="000000"/>
                </a:solidFill>
                <a:latin typeface="Arial"/>
              </a:rPr>
              <a:t>более полутораста тонн</a:t>
            </a:r>
            <a:br>
              <a:rPr lang="ru-RU" i="1" dirty="0">
                <a:solidFill>
                  <a:srgbClr val="000000"/>
                </a:solidFill>
                <a:latin typeface="Arial"/>
              </a:rPr>
            </a:br>
            <a:r>
              <a:rPr lang="ru-RU" i="1" dirty="0">
                <a:solidFill>
                  <a:srgbClr val="000000"/>
                </a:solidFill>
                <a:latin typeface="Arial"/>
              </a:rPr>
              <a:t>много апельсин</a:t>
            </a:r>
            <a:br>
              <a:rPr lang="ru-RU" i="1" dirty="0">
                <a:solidFill>
                  <a:srgbClr val="000000"/>
                </a:solidFill>
                <a:latin typeface="Arial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102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0000"/>
                </a:solidFill>
                <a:latin typeface="Arial"/>
              </a:rPr>
              <a:t>4.Найдите </a:t>
            </a:r>
            <a:r>
              <a:rPr lang="ru-RU" b="1" dirty="0">
                <a:solidFill>
                  <a:srgbClr val="000000"/>
                </a:solidFill>
                <a:latin typeface="Arial"/>
              </a:rPr>
              <a:t>и исправьте ошибку в образовании формы слова. Запишите правильный вариант формы слова.</a:t>
            </a:r>
            <a:br>
              <a:rPr lang="ru-RU" b="1" dirty="0">
                <a:solidFill>
                  <a:srgbClr val="000000"/>
                </a:solidFill>
                <a:latin typeface="Arial"/>
              </a:rPr>
            </a:br>
            <a:r>
              <a:rPr lang="ru-RU" b="1" dirty="0">
                <a:solidFill>
                  <a:srgbClr val="000000"/>
                </a:solidFill>
                <a:latin typeface="Arial"/>
              </a:rPr>
              <a:t/>
            </a:r>
            <a:br>
              <a:rPr lang="ru-RU" b="1" dirty="0">
                <a:solidFill>
                  <a:srgbClr val="000000"/>
                </a:solidFill>
                <a:latin typeface="Arial"/>
              </a:rPr>
            </a:br>
            <a:r>
              <a:rPr lang="ru-RU" i="1" dirty="0">
                <a:solidFill>
                  <a:srgbClr val="000000"/>
                </a:solidFill>
                <a:latin typeface="Arial"/>
              </a:rPr>
              <a:t>семеро козлят</a:t>
            </a:r>
            <a:br>
              <a:rPr lang="ru-RU" i="1" dirty="0">
                <a:solidFill>
                  <a:srgbClr val="000000"/>
                </a:solidFill>
                <a:latin typeface="Arial"/>
              </a:rPr>
            </a:br>
            <a:r>
              <a:rPr lang="ru-RU" i="1" dirty="0">
                <a:solidFill>
                  <a:srgbClr val="000000"/>
                </a:solidFill>
                <a:latin typeface="Arial"/>
              </a:rPr>
              <a:t>красивое Тбилиси</a:t>
            </a:r>
            <a:br>
              <a:rPr lang="ru-RU" i="1" dirty="0">
                <a:solidFill>
                  <a:srgbClr val="000000"/>
                </a:solidFill>
                <a:latin typeface="Arial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102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0000"/>
                </a:solidFill>
                <a:latin typeface="Arial"/>
              </a:rPr>
              <a:t>5.Найдите </a:t>
            </a:r>
            <a:r>
              <a:rPr lang="ru-RU" b="1" dirty="0">
                <a:solidFill>
                  <a:srgbClr val="000000"/>
                </a:solidFill>
                <a:latin typeface="Arial"/>
              </a:rPr>
              <a:t>и исправьте ошибку в образовании формы слова. Запишите правильный вариант формы слова.</a:t>
            </a:r>
            <a:br>
              <a:rPr lang="ru-RU" b="1" dirty="0">
                <a:solidFill>
                  <a:srgbClr val="000000"/>
                </a:solidFill>
                <a:latin typeface="Arial"/>
              </a:rPr>
            </a:br>
            <a:r>
              <a:rPr lang="ru-RU" b="1" dirty="0">
                <a:solidFill>
                  <a:srgbClr val="000000"/>
                </a:solidFill>
                <a:latin typeface="Arial"/>
              </a:rPr>
              <a:t/>
            </a:r>
            <a:br>
              <a:rPr lang="ru-RU" b="1" dirty="0">
                <a:solidFill>
                  <a:srgbClr val="000000"/>
                </a:solidFill>
                <a:latin typeface="Arial"/>
              </a:rPr>
            </a:br>
            <a:r>
              <a:rPr lang="ru-RU" i="1" dirty="0">
                <a:solidFill>
                  <a:srgbClr val="000000"/>
                </a:solidFill>
                <a:latin typeface="Arial"/>
              </a:rPr>
              <a:t>свежая кольраби</a:t>
            </a:r>
            <a:br>
              <a:rPr lang="ru-RU" i="1" dirty="0">
                <a:solidFill>
                  <a:srgbClr val="000000"/>
                </a:solidFill>
                <a:latin typeface="Arial"/>
              </a:rPr>
            </a:br>
            <a:r>
              <a:rPr lang="ru-RU" i="1" dirty="0">
                <a:solidFill>
                  <a:srgbClr val="000000"/>
                </a:solidFill>
                <a:latin typeface="Arial"/>
              </a:rPr>
              <a:t>широкий авеню</a:t>
            </a:r>
            <a:br>
              <a:rPr lang="ru-RU" i="1" dirty="0">
                <a:solidFill>
                  <a:srgbClr val="000000"/>
                </a:solidFill>
                <a:latin typeface="Arial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102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000000"/>
                </a:solidFill>
                <a:latin typeface="Arial"/>
              </a:rPr>
              <a:t>6.Найдите </a:t>
            </a:r>
            <a:r>
              <a:rPr lang="ru-RU" b="1" dirty="0">
                <a:solidFill>
                  <a:srgbClr val="000000"/>
                </a:solidFill>
                <a:latin typeface="Arial"/>
              </a:rPr>
              <a:t>и исправьте ошибку в образовании формы слова. Запишите правильный вариант формы слова.</a:t>
            </a:r>
            <a:br>
              <a:rPr lang="ru-RU" b="1" dirty="0">
                <a:solidFill>
                  <a:srgbClr val="000000"/>
                </a:solidFill>
                <a:latin typeface="Arial"/>
              </a:rPr>
            </a:br>
            <a:r>
              <a:rPr lang="ru-RU" b="1" dirty="0">
                <a:solidFill>
                  <a:srgbClr val="000000"/>
                </a:solidFill>
                <a:latin typeface="Arial"/>
              </a:rPr>
              <a:t/>
            </a:r>
            <a:br>
              <a:rPr lang="ru-RU" b="1" dirty="0">
                <a:solidFill>
                  <a:srgbClr val="000000"/>
                </a:solidFill>
                <a:latin typeface="Arial"/>
              </a:rPr>
            </a:br>
            <a:r>
              <a:rPr lang="ru-RU" i="1" dirty="0">
                <a:solidFill>
                  <a:srgbClr val="000000"/>
                </a:solidFill>
                <a:latin typeface="Arial"/>
              </a:rPr>
              <a:t>большой кенгуру</a:t>
            </a:r>
            <a:br>
              <a:rPr lang="ru-RU" i="1" dirty="0">
                <a:solidFill>
                  <a:srgbClr val="000000"/>
                </a:solidFill>
                <a:latin typeface="Arial"/>
              </a:rPr>
            </a:br>
            <a:r>
              <a:rPr lang="ru-RU" i="1" dirty="0">
                <a:solidFill>
                  <a:srgbClr val="000000"/>
                </a:solidFill>
                <a:latin typeface="Arial"/>
              </a:rPr>
              <a:t>играть на </a:t>
            </a:r>
            <a:r>
              <a:rPr lang="ru-RU" i="1" dirty="0" err="1">
                <a:solidFill>
                  <a:srgbClr val="000000"/>
                </a:solidFill>
                <a:latin typeface="Arial"/>
              </a:rPr>
              <a:t>пианине</a:t>
            </a:r>
            <a:r>
              <a:rPr lang="ru-RU" i="1" dirty="0">
                <a:solidFill>
                  <a:srgbClr val="000000"/>
                </a:solidFill>
                <a:latin typeface="Arial"/>
              </a:rPr>
              <a:t/>
            </a:r>
            <a:br>
              <a:rPr lang="ru-RU" i="1" dirty="0">
                <a:solidFill>
                  <a:srgbClr val="000000"/>
                </a:solidFill>
                <a:latin typeface="Arial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102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0000"/>
                </a:solidFill>
                <a:latin typeface="Arial"/>
              </a:rPr>
              <a:t>7.Найдите </a:t>
            </a:r>
            <a:r>
              <a:rPr lang="ru-RU" b="1" dirty="0">
                <a:solidFill>
                  <a:srgbClr val="000000"/>
                </a:solidFill>
                <a:latin typeface="Arial"/>
              </a:rPr>
              <a:t>и исправьте ошибку в образовании формы слова. Запишите правильный вариант формы слова.</a:t>
            </a:r>
            <a:br>
              <a:rPr lang="ru-RU" b="1" dirty="0">
                <a:solidFill>
                  <a:srgbClr val="000000"/>
                </a:solidFill>
                <a:latin typeface="Arial"/>
              </a:rPr>
            </a:br>
            <a:r>
              <a:rPr lang="ru-RU" b="1" dirty="0">
                <a:solidFill>
                  <a:srgbClr val="000000"/>
                </a:solidFill>
                <a:latin typeface="Arial"/>
              </a:rPr>
              <a:t/>
            </a:r>
            <a:br>
              <a:rPr lang="ru-RU" b="1" dirty="0">
                <a:solidFill>
                  <a:srgbClr val="000000"/>
                </a:solidFill>
                <a:latin typeface="Arial"/>
              </a:rPr>
            </a:br>
            <a:r>
              <a:rPr lang="ru-RU" i="1" dirty="0">
                <a:solidFill>
                  <a:srgbClr val="000000"/>
                </a:solidFill>
                <a:latin typeface="Arial"/>
              </a:rPr>
              <a:t>более широкая дорога</a:t>
            </a:r>
            <a:br>
              <a:rPr lang="ru-RU" i="1" dirty="0">
                <a:solidFill>
                  <a:srgbClr val="000000"/>
                </a:solidFill>
                <a:latin typeface="Arial"/>
              </a:rPr>
            </a:br>
            <a:r>
              <a:rPr lang="ru-RU" i="1" dirty="0">
                <a:solidFill>
                  <a:srgbClr val="000000"/>
                </a:solidFill>
                <a:latin typeface="Arial"/>
              </a:rPr>
              <a:t>больше полторы тонн</a:t>
            </a:r>
            <a:br>
              <a:rPr lang="ru-RU" i="1" dirty="0">
                <a:solidFill>
                  <a:srgbClr val="000000"/>
                </a:solidFill>
                <a:latin typeface="Arial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102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000000"/>
                </a:solidFill>
                <a:latin typeface="Arial"/>
              </a:rPr>
              <a:t>8.Найдите </a:t>
            </a:r>
            <a:r>
              <a:rPr lang="ru-RU" b="1" dirty="0">
                <a:solidFill>
                  <a:srgbClr val="000000"/>
                </a:solidFill>
                <a:latin typeface="Arial"/>
              </a:rPr>
              <a:t>и исправьте ошибку в образовании формы слова. Запишите правильный вариант формы слова.</a:t>
            </a:r>
            <a:br>
              <a:rPr lang="ru-RU" b="1" dirty="0">
                <a:solidFill>
                  <a:srgbClr val="000000"/>
                </a:solidFill>
                <a:latin typeface="Arial"/>
              </a:rPr>
            </a:br>
            <a:r>
              <a:rPr lang="ru-RU" b="1" dirty="0">
                <a:solidFill>
                  <a:srgbClr val="000000"/>
                </a:solidFill>
                <a:latin typeface="Arial"/>
              </a:rPr>
              <a:t/>
            </a:r>
            <a:br>
              <a:rPr lang="ru-RU" b="1" dirty="0">
                <a:solidFill>
                  <a:srgbClr val="000000"/>
                </a:solidFill>
                <a:latin typeface="Arial"/>
              </a:rPr>
            </a:br>
            <a:r>
              <a:rPr lang="ru-RU" i="1" dirty="0">
                <a:solidFill>
                  <a:srgbClr val="000000"/>
                </a:solidFill>
                <a:latin typeface="Arial"/>
              </a:rPr>
              <a:t>обоими девочками</a:t>
            </a:r>
            <a:br>
              <a:rPr lang="ru-RU" i="1" dirty="0">
                <a:solidFill>
                  <a:srgbClr val="000000"/>
                </a:solidFill>
                <a:latin typeface="Arial"/>
              </a:rPr>
            </a:br>
            <a:r>
              <a:rPr lang="ru-RU" i="1" dirty="0">
                <a:solidFill>
                  <a:srgbClr val="000000"/>
                </a:solidFill>
                <a:latin typeface="Arial"/>
              </a:rPr>
              <a:t>горжусь своими достижениями</a:t>
            </a:r>
            <a:br>
              <a:rPr lang="ru-RU" i="1" dirty="0">
                <a:solidFill>
                  <a:srgbClr val="000000"/>
                </a:solidFill>
                <a:latin typeface="Arial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102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159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Найди, объясни и исправь грамматические ошибки</vt:lpstr>
      <vt:lpstr>1.Найдите и исправьте ошибку в образовании формы слова. Запишите правильный вариант формы слова.  ложи на стол новое метро </vt:lpstr>
      <vt:lpstr>2.Найдите и исправьте ошибку в образовании формы слова. Запишите правильный вариант формы слова.  игрушка более новее около двадцати человек </vt:lpstr>
      <vt:lpstr>3.Найдите и исправьте ошибку в образовании формы слова. Запишите правильный вариант формы слова.  более полутораста тонн много апельсин </vt:lpstr>
      <vt:lpstr>4.Найдите и исправьте ошибку в образовании формы слова. Запишите правильный вариант формы слова.  семеро козлят красивое Тбилиси </vt:lpstr>
      <vt:lpstr>5.Найдите и исправьте ошибку в образовании формы слова. Запишите правильный вариант формы слова.  свежая кольраби широкий авеню </vt:lpstr>
      <vt:lpstr>6.Найдите и исправьте ошибку в образовании формы слова. Запишите правильный вариант формы слова.  большой кенгуру играть на пианине  </vt:lpstr>
      <vt:lpstr>7.Найдите и исправьте ошибку в образовании формы слова. Запишите правильный вариант формы слова.  более широкая дорога больше полторы тонн </vt:lpstr>
      <vt:lpstr>8.Найдите и исправьте ошибку в образовании формы слова. Запишите правильный вариант формы слова.  обоими девочками горжусь своими достижениями </vt:lpstr>
      <vt:lpstr>9.Найдите и исправьте ошибку в образовании формы слова. Запишите правильный вариант формы слова.  ихние секреты около ста сорока дней </vt:lpstr>
      <vt:lpstr>10. Найдите и исправьте ошибку в образовании формы слова. Запишите правильный вариант формы слова.  много помидоров много вишней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1.Найдите и исправьте ошибку в образовании формы слова. Запишите правильный вариант формы слова.  ложи на стол новое метро </dc:title>
  <dc:creator>Светлана Федоровна Соколикова</dc:creator>
  <cp:lastModifiedBy>Светлана Федоровна Соколикова</cp:lastModifiedBy>
  <cp:revision>3</cp:revision>
  <dcterms:created xsi:type="dcterms:W3CDTF">2020-02-27T04:41:11Z</dcterms:created>
  <dcterms:modified xsi:type="dcterms:W3CDTF">2021-06-02T07:17:47Z</dcterms:modified>
</cp:coreProperties>
</file>