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56256" y="2199640"/>
            <a:ext cx="518457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Масштаб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2191" y="260648"/>
            <a:ext cx="473270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15.02.2018г.</a:t>
            </a:r>
          </a:p>
          <a:p>
            <a:pPr algn="ctr"/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Внеурочное занятие</a:t>
            </a:r>
          </a:p>
          <a:p>
            <a:pPr algn="ctr"/>
            <a:r>
              <a:rPr lang="ru-RU" sz="4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6 класс</a:t>
            </a:r>
            <a:endParaRPr lang="ru-RU" sz="4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6" name="Picture 2" descr="C:\Users\Владимир\Pictures\масштаб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198268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6643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99892" y="3573016"/>
            <a:ext cx="504056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Составить отношения: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1см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250см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1см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4000м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1см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63км</a:t>
            </a:r>
          </a:p>
          <a:p>
            <a:pPr algn="ctr"/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404664"/>
            <a:ext cx="47525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Перевести в м и км:</a:t>
            </a:r>
          </a:p>
          <a:p>
            <a:pPr lvl="0"/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32000000см = 320000м = 320км</a:t>
            </a:r>
          </a:p>
          <a:p>
            <a:pPr lvl="0"/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6000000см   = 60000м = 60км</a:t>
            </a:r>
          </a:p>
          <a:p>
            <a:pPr lvl="0"/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43000см      = 430м = 0, 43км</a:t>
            </a:r>
          </a:p>
          <a:p>
            <a:pPr lvl="0"/>
            <a:endParaRPr lang="ru-RU" sz="20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3000000см  = 3000м = 3км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1763688" y="1052736"/>
            <a:ext cx="3672408" cy="259228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4872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myshared.ru/9/901983/slide_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712968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4749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32656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Задача 1.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грузовом автомобиле необходимо перевезти из Москвы в Санкт-Петербург строительные материалы. Сколько времени на это потребуется, если скорость автомобиля 75км/ч?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1520" y="3501008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Задача 2.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Найти расстояние: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а) от Санкт-Петербурга до Волгограда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б) от Санкт-Петербурга до Владивостока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едагог\Documents\Photo 197 (1)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16832"/>
            <a:ext cx="4048125" cy="809625"/>
          </a:xfrm>
          <a:prstGeom prst="rect">
            <a:avLst/>
          </a:prstGeom>
          <a:noFill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259632" y="2564904"/>
            <a:ext cx="50405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856923" y="2564904"/>
            <a:ext cx="1940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Санкт-Петербург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99592" y="2564904"/>
            <a:ext cx="947695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Москва</a:t>
            </a:r>
            <a:endParaRPr lang="ru-RU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10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32656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Задача 3.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Посчитать стоимость  материала, необходимого для ремонта пола квартиры.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41474"/>
            <a:ext cx="7632848" cy="5208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32921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270277" cy="50167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457200" indent="-457200">
              <a:buAutoNum type="arabicPeriod"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чего нужен масштаб?</a:t>
            </a:r>
          </a:p>
          <a:p>
            <a:pPr marL="457200" indent="-457200">
              <a:buAutoNum type="arabicPeriod"/>
            </a:pPr>
            <a:r>
              <a:rPr lang="ru-RU" sz="20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Каково </a:t>
            </a:r>
            <a:r>
              <a:rPr lang="ru-RU" sz="20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практическое 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применение масштаба?</a:t>
            </a:r>
          </a:p>
          <a:p>
            <a:pPr marL="457200" indent="-457200">
              <a:buAutoNum type="arabicPeriod"/>
            </a:pPr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Что было не понятно?</a:t>
            </a:r>
          </a:p>
          <a:p>
            <a:pPr marL="457200" indent="-457200">
              <a:buAutoNum type="arabicPeriod"/>
            </a:pP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Где можно применить полученные знания?</a:t>
            </a:r>
          </a:p>
          <a:p>
            <a:pPr marL="457200" indent="-457200">
              <a:buAutoNum type="arabicPeriod"/>
            </a:pP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457200">
              <a:buAutoNum type="arabicPeriod"/>
            </a:pPr>
            <a:endParaRPr lang="ru-RU" sz="2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457200">
              <a:buAutoNum type="arabicPeriod"/>
            </a:pPr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457200" indent="-457200">
              <a:buAutoNum type="arabicPeriod"/>
            </a:pPr>
            <a:endParaRPr lang="ru-RU" sz="20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sz="2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задание:</a:t>
            </a:r>
          </a:p>
          <a:p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Подготовить к занятию, завершающему </a:t>
            </a:r>
            <a:r>
              <a:rPr lang="en-US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III</a:t>
            </a:r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четверть, сообщение по теме</a:t>
            </a:r>
          </a:p>
          <a:p>
            <a:r>
              <a:rPr lang="ru-RU" sz="2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«Практическое применение масштаба».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47257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147</Words>
  <Application>Microsoft Office PowerPoint</Application>
  <PresentationFormat>Экран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</dc:creator>
  <cp:lastModifiedBy>Педагог</cp:lastModifiedBy>
  <cp:revision>8</cp:revision>
  <dcterms:created xsi:type="dcterms:W3CDTF">2018-02-14T20:00:36Z</dcterms:created>
  <dcterms:modified xsi:type="dcterms:W3CDTF">2018-02-15T07:23:42Z</dcterms:modified>
</cp:coreProperties>
</file>