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4"/>
  </p:notesMasterIdLst>
  <p:sldIdLst>
    <p:sldId id="256" r:id="rId3"/>
    <p:sldId id="258" r:id="rId4"/>
    <p:sldId id="257" r:id="rId5"/>
    <p:sldId id="269" r:id="rId6"/>
    <p:sldId id="260" r:id="rId7"/>
    <p:sldId id="261" r:id="rId8"/>
    <p:sldId id="262" r:id="rId9"/>
    <p:sldId id="270" r:id="rId10"/>
    <p:sldId id="263" r:id="rId11"/>
    <p:sldId id="271" r:id="rId12"/>
    <p:sldId id="268" r:id="rId13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SzPct val="100000"/>
      <a:buFont typeface="Times New Roman" pitchFamily="18" charset="0"/>
      <a:defRPr sz="2800" b="1" kern="1200">
        <a:solidFill>
          <a:schemeClr val="bg1"/>
        </a:solidFill>
        <a:latin typeface="GulimChe" pitchFamily="49" charset="-127"/>
        <a:ea typeface="Microsoft YaHei" pitchFamily="34" charset="-122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SzPct val="100000"/>
      <a:buFont typeface="Times New Roman" pitchFamily="18" charset="0"/>
      <a:defRPr sz="2800" b="1" kern="1200">
        <a:solidFill>
          <a:schemeClr val="bg1"/>
        </a:solidFill>
        <a:latin typeface="GulimChe" pitchFamily="49" charset="-127"/>
        <a:ea typeface="Microsoft YaHei" pitchFamily="34" charset="-122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SzPct val="100000"/>
      <a:buFont typeface="Times New Roman" pitchFamily="18" charset="0"/>
      <a:defRPr sz="2800" b="1" kern="1200">
        <a:solidFill>
          <a:schemeClr val="bg1"/>
        </a:solidFill>
        <a:latin typeface="GulimChe" pitchFamily="49" charset="-127"/>
        <a:ea typeface="Microsoft YaHei" pitchFamily="34" charset="-122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SzPct val="100000"/>
      <a:buFont typeface="Times New Roman" pitchFamily="18" charset="0"/>
      <a:defRPr sz="2800" b="1" kern="1200">
        <a:solidFill>
          <a:schemeClr val="bg1"/>
        </a:solidFill>
        <a:latin typeface="GulimChe" pitchFamily="49" charset="-127"/>
        <a:ea typeface="Microsoft YaHei" pitchFamily="34" charset="-122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SzPct val="100000"/>
      <a:buFont typeface="Times New Roman" pitchFamily="18" charset="0"/>
      <a:defRPr sz="2800" b="1" kern="1200">
        <a:solidFill>
          <a:schemeClr val="bg1"/>
        </a:solidFill>
        <a:latin typeface="GulimChe" pitchFamily="49" charset="-127"/>
        <a:ea typeface="Microsoft YaHei" pitchFamily="34" charset="-122"/>
        <a:cs typeface="+mn-cs"/>
      </a:defRPr>
    </a:lvl5pPr>
    <a:lvl6pPr marL="2286000" algn="l" defTabSz="914400" rtl="0" eaLnBrk="1" latinLnBrk="0" hangingPunct="1">
      <a:defRPr sz="2800" b="1" kern="1200">
        <a:solidFill>
          <a:schemeClr val="bg1"/>
        </a:solidFill>
        <a:latin typeface="GulimChe" pitchFamily="49" charset="-127"/>
        <a:ea typeface="Microsoft YaHei" pitchFamily="34" charset="-122"/>
        <a:cs typeface="+mn-cs"/>
      </a:defRPr>
    </a:lvl6pPr>
    <a:lvl7pPr marL="2743200" algn="l" defTabSz="914400" rtl="0" eaLnBrk="1" latinLnBrk="0" hangingPunct="1">
      <a:defRPr sz="2800" b="1" kern="1200">
        <a:solidFill>
          <a:schemeClr val="bg1"/>
        </a:solidFill>
        <a:latin typeface="GulimChe" pitchFamily="49" charset="-127"/>
        <a:ea typeface="Microsoft YaHei" pitchFamily="34" charset="-122"/>
        <a:cs typeface="+mn-cs"/>
      </a:defRPr>
    </a:lvl7pPr>
    <a:lvl8pPr marL="3200400" algn="l" defTabSz="914400" rtl="0" eaLnBrk="1" latinLnBrk="0" hangingPunct="1">
      <a:defRPr sz="2800" b="1" kern="1200">
        <a:solidFill>
          <a:schemeClr val="bg1"/>
        </a:solidFill>
        <a:latin typeface="GulimChe" pitchFamily="49" charset="-127"/>
        <a:ea typeface="Microsoft YaHei" pitchFamily="34" charset="-122"/>
        <a:cs typeface="+mn-cs"/>
      </a:defRPr>
    </a:lvl8pPr>
    <a:lvl9pPr marL="3657600" algn="l" defTabSz="914400" rtl="0" eaLnBrk="1" latinLnBrk="0" hangingPunct="1">
      <a:defRPr sz="2800" b="1" kern="1200">
        <a:solidFill>
          <a:schemeClr val="bg1"/>
        </a:solidFill>
        <a:latin typeface="GulimChe" pitchFamily="49" charset="-127"/>
        <a:ea typeface="Microsoft YaHei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333399"/>
    <a:srgbClr val="2D2DB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60" autoAdjust="0"/>
  </p:normalViewPr>
  <p:slideViewPr>
    <p:cSldViewPr>
      <p:cViewPr varScale="1">
        <p:scale>
          <a:sx n="68" d="100"/>
          <a:sy n="68" d="100"/>
        </p:scale>
        <p:origin x="-1446" y="-10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gridSpacing cx="46083538" cy="460835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ounded Rectangle 307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3075" name="Rounded Rectangle 307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3076" name="Rounded Rectangle 307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3077" name="Text Box 3075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3078" name="Text Box 3076"/>
          <p:cNvSpPr txBox="1">
            <a:spLocks noChangeArrowheads="1"/>
          </p:cNvSpPr>
          <p:nvPr/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14343" name="Slide Image Placeholder 3077"/>
          <p:cNvSpPr>
            <a:spLocks noGrp="1" noChangeArrowheads="1"/>
          </p:cNvSpPr>
          <p:nvPr>
            <p:ph type="sldImg" idx="4294967295"/>
          </p:nvPr>
        </p:nvSpPr>
        <p:spPr bwMode="auto">
          <a:xfrm>
            <a:off x="1143000" y="685800"/>
            <a:ext cx="4567238" cy="3424238"/>
          </a:xfrm>
          <a:prstGeom prst="rect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80" name="Text Placeholder 3078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85800" y="4343400"/>
            <a:ext cx="5481638" cy="411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altLang="en-US" noProof="0" smtClean="0"/>
          </a:p>
        </p:txBody>
      </p:sp>
      <p:sp>
        <p:nvSpPr>
          <p:cNvPr id="3081" name="Text Box 3079"/>
          <p:cNvSpPr txBox="1"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2" name="Slide Number Placeholder 3080"/>
          <p:cNvSpPr>
            <a:spLocks noGrp="1"/>
          </p:cNvSpPr>
          <p:nvPr>
            <p:ph type="sldNum"/>
          </p:nvPr>
        </p:nvSpPr>
        <p:spPr>
          <a:xfrm>
            <a:off x="3884613" y="8685213"/>
            <a:ext cx="2967037" cy="4524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Arial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fld id="{AF3E71FD-1F96-4927-8FAF-ECD817DB26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SzPct val="100000"/>
      <a:buFont typeface="Times New Roman" pitchFamily="18" charset="0"/>
      <a:defRPr sz="1200" kern="1200">
        <a:solidFill>
          <a:srgbClr val="000000"/>
        </a:solidFill>
        <a:latin typeface="Times New Roman" panose="02020603050405020304" pitchFamily="18" charset="0"/>
      </a:defRPr>
    </a:lvl1pPr>
    <a:lvl2pPr marL="742950" lvl="1" indent="-285750" algn="l" defTabSz="449263" rtl="0" eaLnBrk="0" fontAlgn="base" hangingPunct="0">
      <a:spcBef>
        <a:spcPct val="30000"/>
      </a:spcBef>
      <a:spcAft>
        <a:spcPct val="0"/>
      </a:spcAft>
      <a:buSzPct val="100000"/>
      <a:buFont typeface="Times New Roman" pitchFamily="18" charset="0"/>
      <a:defRPr sz="1200" kern="1200">
        <a:solidFill>
          <a:srgbClr val="000000"/>
        </a:solidFill>
        <a:latin typeface="Times New Roman" panose="02020603050405020304" pitchFamily="18" charset="0"/>
      </a:defRPr>
    </a:lvl2pPr>
    <a:lvl3pPr marL="1143000" lvl="2" indent="-228600" algn="l" defTabSz="449263" rtl="0" eaLnBrk="0" fontAlgn="base" hangingPunct="0">
      <a:spcBef>
        <a:spcPct val="30000"/>
      </a:spcBef>
      <a:spcAft>
        <a:spcPct val="0"/>
      </a:spcAft>
      <a:buSzPct val="100000"/>
      <a:buFont typeface="Times New Roman" pitchFamily="18" charset="0"/>
      <a:defRPr sz="1200" kern="1200">
        <a:solidFill>
          <a:srgbClr val="000000"/>
        </a:solidFill>
        <a:latin typeface="Times New Roman" panose="02020603050405020304" pitchFamily="18" charset="0"/>
      </a:defRPr>
    </a:lvl3pPr>
    <a:lvl4pPr marL="1600200" lvl="3" indent="-228600" algn="l" defTabSz="449263" rtl="0" eaLnBrk="0" fontAlgn="base" hangingPunct="0">
      <a:spcBef>
        <a:spcPct val="30000"/>
      </a:spcBef>
      <a:spcAft>
        <a:spcPct val="0"/>
      </a:spcAft>
      <a:buSzPct val="100000"/>
      <a:buFont typeface="Times New Roman" pitchFamily="18" charset="0"/>
      <a:defRPr sz="1200" kern="1200">
        <a:solidFill>
          <a:srgbClr val="000000"/>
        </a:solidFill>
        <a:latin typeface="Times New Roman" panose="02020603050405020304" pitchFamily="18" charset="0"/>
      </a:defRPr>
    </a:lvl4pPr>
    <a:lvl5pPr marL="2057400" lvl="4" indent="-228600" algn="l" defTabSz="449263" rtl="0" eaLnBrk="0" fontAlgn="base" hangingPunct="0">
      <a:spcBef>
        <a:spcPct val="30000"/>
      </a:spcBef>
      <a:spcAft>
        <a:spcPct val="0"/>
      </a:spcAft>
      <a:buSzPct val="100000"/>
      <a:buFont typeface="Times New Roman" pitchFamily="18" charset="0"/>
      <a:defRPr sz="1200" kern="1200">
        <a:solidFill>
          <a:srgbClr val="000000"/>
        </a:solidFill>
        <a:latin typeface="Times New Roman" panose="02020603050405020304" pitchFamily="18" charset="0"/>
      </a:defRPr>
    </a:lvl5pPr>
    <a:lvl6pPr marL="2286000" lvl="5" indent="-228600" algn="l" defTabSz="449580" eaLnBrk="0" fontAlgn="base" latinLnBrk="0" hangingPunct="0">
      <a:lnSpc>
        <a:spcPct val="100000"/>
      </a:lnSpc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buNone/>
      <a:defRPr sz="1200" b="0" i="0" u="none" kern="1200" baseline="0">
        <a:solidFill>
          <a:srgbClr val="000000"/>
        </a:solidFill>
        <a:latin typeface="Times New Roman" panose="02020603050405020304" pitchFamily="18" charset="0"/>
      </a:defRPr>
    </a:lvl6pPr>
    <a:lvl7pPr marL="2743200" lvl="6" indent="-228600" algn="l" defTabSz="449580" eaLnBrk="0" fontAlgn="base" latinLnBrk="0" hangingPunct="0">
      <a:lnSpc>
        <a:spcPct val="100000"/>
      </a:lnSpc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buNone/>
      <a:defRPr sz="1200" b="0" i="0" u="none" kern="1200" baseline="0">
        <a:solidFill>
          <a:srgbClr val="000000"/>
        </a:solidFill>
        <a:latin typeface="Times New Roman" panose="02020603050405020304" pitchFamily="18" charset="0"/>
      </a:defRPr>
    </a:lvl7pPr>
    <a:lvl8pPr marL="3200400" lvl="7" indent="-228600" algn="l" defTabSz="449580" eaLnBrk="0" fontAlgn="base" latinLnBrk="0" hangingPunct="0">
      <a:lnSpc>
        <a:spcPct val="100000"/>
      </a:lnSpc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buNone/>
      <a:defRPr sz="1200" b="0" i="0" u="none" kern="1200" baseline="0">
        <a:solidFill>
          <a:srgbClr val="000000"/>
        </a:solidFill>
        <a:latin typeface="Times New Roman" panose="02020603050405020304" pitchFamily="18" charset="0"/>
      </a:defRPr>
    </a:lvl8pPr>
    <a:lvl9pPr marL="3657600" lvl="8" indent="-228600" algn="l" defTabSz="449580" eaLnBrk="0" fontAlgn="base" latinLnBrk="0" hangingPunct="0">
      <a:lnSpc>
        <a:spcPct val="100000"/>
      </a:lnSpc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buNone/>
      <a:defRPr sz="1200" b="0" i="0" u="none" kern="1200" baseline="0">
        <a:solidFill>
          <a:srgbClr val="000000"/>
        </a:solidFill>
        <a:latin typeface="Times New Roman" panose="02020603050405020304" pitchFamily="18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17408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b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E089A7C7-D677-491D-BE87-3D0549A6A9D8}" type="slidenum">
              <a:rPr lang="ru-RU" sz="1200">
                <a:solidFill>
                  <a:srgbClr val="000000"/>
                </a:solidFill>
                <a:latin typeface="Arial" pitchFamily="34" charset="0"/>
              </a:rPr>
              <a: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</a:t>
            </a:fld>
            <a:endParaRPr lang="ru-RU" sz="12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5363" name="Slide Image Placeholder 17409"/>
          <p:cNvSpPr>
            <a:spLocks noGrp="1" noChangeArrowheads="1" noTextEdit="1"/>
          </p:cNvSpPr>
          <p:nvPr>
            <p:ph type="sldImg" idx="4294967295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 cap="flat"/>
        </p:spPr>
      </p:sp>
      <p:sp>
        <p:nvSpPr>
          <p:cNvPr id="15364" name="Text Placeholder 17410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4343400"/>
            <a:ext cx="5486400" cy="4114800"/>
          </a:xfrm>
        </p:spPr>
        <p:txBody>
          <a:bodyPr wrap="none" anchor="ctr"/>
          <a:lstStyle/>
          <a:p>
            <a:endParaRPr lang="en-GB" altLang="en-US" smtClean="0"/>
          </a:p>
        </p:txBody>
      </p:sp>
      <p:sp>
        <p:nvSpPr>
          <p:cNvPr id="15365" name="Slide Number Placeholder 1"/>
          <p:cNvSpPr>
            <a:spLocks noGrp="1" noChangeArrowheads="1"/>
          </p:cNvSpPr>
          <p:nvPr>
            <p:ph type="sldNum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algn="r"/>
            <a:fld id="{1F4A64D0-40CF-4B8C-B342-62E488AF6703}" type="slidenum">
              <a:rPr lang="ru-RU" smtClean="0"/>
              <a:pPr algn="r"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4576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b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395DC953-6C0F-45CD-B4C3-A925E5239208}" type="slidenum">
              <a:rPr lang="ru-RU" sz="1200">
                <a:solidFill>
                  <a:srgbClr val="000000"/>
                </a:solidFill>
                <a:latin typeface="Arial" pitchFamily="34" charset="0"/>
              </a:rPr>
              <a: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10</a:t>
            </a:fld>
            <a:endParaRPr lang="ru-RU" sz="12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4579" name="Slide Image Placeholder 24577"/>
          <p:cNvSpPr>
            <a:spLocks noGrp="1" noChangeArrowheads="1" noTextEdit="1"/>
          </p:cNvSpPr>
          <p:nvPr>
            <p:ph type="sldImg" idx="4294967295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 cap="flat"/>
        </p:spPr>
      </p:sp>
      <p:sp>
        <p:nvSpPr>
          <p:cNvPr id="24580" name="Text Placeholder 24578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en-GB" altLang="en-US" smtClean="0"/>
          </a:p>
        </p:txBody>
      </p:sp>
      <p:sp>
        <p:nvSpPr>
          <p:cNvPr id="24581" name="Slide Number Placeholder 1"/>
          <p:cNvSpPr>
            <a:spLocks noGrp="1" noChangeArrowheads="1"/>
          </p:cNvSpPr>
          <p:nvPr>
            <p:ph type="sldNum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algn="r"/>
            <a:fld id="{98E2BD55-F81F-44FC-A07F-1574236A6354}" type="slidenum">
              <a:rPr lang="ru-RU" smtClean="0"/>
              <a:pPr algn="r"/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9696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b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25AAAAA5-7CF0-41BE-B38B-D412560ABE10}" type="slidenum">
              <a:rPr lang="ru-RU" sz="1200">
                <a:solidFill>
                  <a:srgbClr val="000000"/>
                </a:solidFill>
                <a:latin typeface="Arial" pitchFamily="34" charset="0"/>
              </a:rPr>
              <a: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11</a:t>
            </a:fld>
            <a:endParaRPr lang="ru-RU" sz="12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5603" name="Slide Image Placeholder 29697"/>
          <p:cNvSpPr>
            <a:spLocks noGrp="1" noChangeArrowheads="1" noTextEdit="1"/>
          </p:cNvSpPr>
          <p:nvPr>
            <p:ph type="sldImg" idx="4294967295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 cap="flat"/>
        </p:spPr>
      </p:sp>
      <p:sp>
        <p:nvSpPr>
          <p:cNvPr id="25604" name="Text Placeholder 29698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4343400"/>
            <a:ext cx="5486400" cy="4114800"/>
          </a:xfrm>
        </p:spPr>
        <p:txBody>
          <a:bodyPr wrap="none" anchor="ctr"/>
          <a:lstStyle/>
          <a:p>
            <a:endParaRPr lang="en-GB" altLang="en-US" smtClean="0"/>
          </a:p>
        </p:txBody>
      </p:sp>
      <p:sp>
        <p:nvSpPr>
          <p:cNvPr id="25605" name="Slide Number Placeholder 1"/>
          <p:cNvSpPr>
            <a:spLocks noGrp="1" noChangeArrowheads="1"/>
          </p:cNvSpPr>
          <p:nvPr>
            <p:ph type="sldNum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algn="r"/>
            <a:fld id="{4B7083B4-8445-4A08-B0A7-866D504510F3}" type="slidenum">
              <a:rPr lang="ru-RU" smtClean="0"/>
              <a:pPr algn="r"/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9456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b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914CDEE5-8928-4096-8C60-6A6FB6568CBB}" type="slidenum">
              <a:rPr lang="ru-RU" sz="1200">
                <a:solidFill>
                  <a:srgbClr val="000000"/>
                </a:solidFill>
                <a:latin typeface="Arial" pitchFamily="34" charset="0"/>
              </a:rPr>
              <a: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2</a:t>
            </a:fld>
            <a:endParaRPr lang="ru-RU" sz="12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6387" name="Slide Image Placeholder 19457"/>
          <p:cNvSpPr>
            <a:spLocks noGrp="1" noChangeArrowheads="1" noTextEdit="1"/>
          </p:cNvSpPr>
          <p:nvPr>
            <p:ph type="sldImg" idx="4294967295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 cap="flat"/>
        </p:spPr>
      </p:sp>
      <p:sp>
        <p:nvSpPr>
          <p:cNvPr id="16388" name="Text Placeholder 19458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4343400"/>
            <a:ext cx="5486400" cy="4114800"/>
          </a:xfrm>
        </p:spPr>
        <p:txBody>
          <a:bodyPr wrap="none" anchor="ctr"/>
          <a:lstStyle/>
          <a:p>
            <a:endParaRPr lang="en-GB" altLang="en-US" smtClean="0"/>
          </a:p>
        </p:txBody>
      </p:sp>
      <p:sp>
        <p:nvSpPr>
          <p:cNvPr id="16389" name="Slide Number Placeholder 1"/>
          <p:cNvSpPr>
            <a:spLocks noGrp="1" noChangeArrowheads="1"/>
          </p:cNvSpPr>
          <p:nvPr>
            <p:ph type="sldNum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algn="r"/>
            <a:fld id="{46AD3A33-D4A7-4330-A69D-0B536F866838}" type="slidenum">
              <a:rPr lang="ru-RU" smtClean="0"/>
              <a:pPr algn="r"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843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b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3A10A864-C7E7-4F4B-936E-A16B6AF6FA1F}" type="slidenum">
              <a:rPr lang="ru-RU" sz="1200">
                <a:solidFill>
                  <a:srgbClr val="000000"/>
                </a:solidFill>
                <a:latin typeface="Arial" pitchFamily="34" charset="0"/>
              </a:rPr>
              <a: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3</a:t>
            </a:fld>
            <a:endParaRPr lang="ru-RU" sz="12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7411" name="Slide Image Placeholder 18433"/>
          <p:cNvSpPr>
            <a:spLocks noGrp="1" noChangeArrowheads="1" noTextEdit="1"/>
          </p:cNvSpPr>
          <p:nvPr>
            <p:ph type="sldImg" idx="4294967295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 cap="flat"/>
        </p:spPr>
      </p:sp>
      <p:sp>
        <p:nvSpPr>
          <p:cNvPr id="17412" name="Text Placeholder 18434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4343400"/>
            <a:ext cx="5486400" cy="4114800"/>
          </a:xfrm>
        </p:spPr>
        <p:txBody>
          <a:bodyPr wrap="none" anchor="ctr"/>
          <a:lstStyle/>
          <a:p>
            <a:endParaRPr lang="en-GB" altLang="en-US" smtClean="0"/>
          </a:p>
        </p:txBody>
      </p:sp>
      <p:sp>
        <p:nvSpPr>
          <p:cNvPr id="17413" name="Slide Number Placeholder 1"/>
          <p:cNvSpPr>
            <a:spLocks noGrp="1" noChangeArrowheads="1"/>
          </p:cNvSpPr>
          <p:nvPr>
            <p:ph type="sldNum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algn="r"/>
            <a:fld id="{C24BC6F4-E90D-42AB-B689-EF286E4B174D}" type="slidenum">
              <a:rPr lang="ru-RU" smtClean="0"/>
              <a:pPr algn="r"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9456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b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A7C581E5-E52E-44A1-B188-D23603D03688}" type="slidenum">
              <a:rPr lang="ru-RU" sz="1200">
                <a:solidFill>
                  <a:srgbClr val="000000"/>
                </a:solidFill>
                <a:latin typeface="Arial" pitchFamily="34" charset="0"/>
              </a:rPr>
              <a: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4</a:t>
            </a:fld>
            <a:endParaRPr lang="ru-RU" sz="12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8435" name="Slide Image Placeholder 19457"/>
          <p:cNvSpPr>
            <a:spLocks noGrp="1" noChangeArrowheads="1" noTextEdit="1"/>
          </p:cNvSpPr>
          <p:nvPr>
            <p:ph type="sldImg" idx="4294967295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 cap="flat"/>
        </p:spPr>
      </p:sp>
      <p:sp>
        <p:nvSpPr>
          <p:cNvPr id="18436" name="Text Placeholder 19458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en-GB" altLang="en-US" smtClean="0"/>
          </a:p>
        </p:txBody>
      </p:sp>
      <p:sp>
        <p:nvSpPr>
          <p:cNvPr id="18437" name="Slide Number Placeholder 1"/>
          <p:cNvSpPr>
            <a:spLocks noGrp="1" noChangeArrowheads="1"/>
          </p:cNvSpPr>
          <p:nvPr>
            <p:ph type="sldNum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algn="r"/>
            <a:fld id="{6E315966-A519-4511-8A19-CEE9C61030E4}" type="slidenum">
              <a:rPr lang="ru-RU" smtClean="0"/>
              <a:pPr algn="r"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1504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b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9502E7AC-54AD-4815-91E8-AD78D9113DBF}" type="slidenum">
              <a:rPr lang="ru-RU" sz="1200">
                <a:solidFill>
                  <a:srgbClr val="000000"/>
                </a:solidFill>
                <a:latin typeface="Arial" pitchFamily="34" charset="0"/>
              </a:rPr>
              <a: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5</a:t>
            </a:fld>
            <a:endParaRPr lang="ru-RU" sz="12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9459" name="Slide Image Placeholder 21505"/>
          <p:cNvSpPr>
            <a:spLocks noGrp="1" noChangeArrowheads="1" noTextEdit="1"/>
          </p:cNvSpPr>
          <p:nvPr>
            <p:ph type="sldImg" idx="4294967295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 cap="flat"/>
        </p:spPr>
      </p:sp>
      <p:sp>
        <p:nvSpPr>
          <p:cNvPr id="19460" name="Text Placeholder 21506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4343400"/>
            <a:ext cx="5486400" cy="4114800"/>
          </a:xfrm>
        </p:spPr>
        <p:txBody>
          <a:bodyPr wrap="none" anchor="ctr"/>
          <a:lstStyle/>
          <a:p>
            <a:endParaRPr lang="en-GB" altLang="en-US" smtClean="0"/>
          </a:p>
        </p:txBody>
      </p:sp>
      <p:sp>
        <p:nvSpPr>
          <p:cNvPr id="19461" name="Slide Number Placeholder 1"/>
          <p:cNvSpPr>
            <a:spLocks noGrp="1" noChangeArrowheads="1"/>
          </p:cNvSpPr>
          <p:nvPr>
            <p:ph type="sldNum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algn="r"/>
            <a:fld id="{4E1B4A59-9EE9-4C21-AC0A-E09F710E7844}" type="slidenum">
              <a:rPr lang="ru-RU" smtClean="0"/>
              <a:pPr algn="r"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2528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b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70DA6CC3-359E-4818-B831-FFA9DBCFCA8C}" type="slidenum">
              <a:rPr lang="ru-RU" sz="1200">
                <a:solidFill>
                  <a:srgbClr val="000000"/>
                </a:solidFill>
                <a:latin typeface="Arial" pitchFamily="34" charset="0"/>
              </a:rPr>
              <a: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6</a:t>
            </a:fld>
            <a:endParaRPr lang="ru-RU" sz="12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0483" name="Slide Image Placeholder 22529"/>
          <p:cNvSpPr>
            <a:spLocks noGrp="1" noChangeArrowheads="1" noTextEdit="1"/>
          </p:cNvSpPr>
          <p:nvPr>
            <p:ph type="sldImg" idx="4294967295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 cap="flat"/>
        </p:spPr>
      </p:sp>
      <p:sp>
        <p:nvSpPr>
          <p:cNvPr id="20484" name="Text Placeholder 22530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4343400"/>
            <a:ext cx="5486400" cy="4114800"/>
          </a:xfrm>
        </p:spPr>
        <p:txBody>
          <a:bodyPr wrap="none" anchor="ctr"/>
          <a:lstStyle/>
          <a:p>
            <a:endParaRPr lang="en-GB" altLang="en-US" smtClean="0"/>
          </a:p>
        </p:txBody>
      </p:sp>
      <p:sp>
        <p:nvSpPr>
          <p:cNvPr id="20485" name="Slide Number Placeholder 1"/>
          <p:cNvSpPr>
            <a:spLocks noGrp="1" noChangeArrowheads="1"/>
          </p:cNvSpPr>
          <p:nvPr>
            <p:ph type="sldNum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algn="r"/>
            <a:fld id="{62A9C46A-3583-47A4-BC25-AF016CE9A468}" type="slidenum">
              <a:rPr lang="ru-RU" smtClean="0"/>
              <a:pPr algn="r"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355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b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A403B948-C27A-4692-A20C-A401D1592B71}" type="slidenum">
              <a:rPr lang="ru-RU" sz="1200">
                <a:solidFill>
                  <a:srgbClr val="000000"/>
                </a:solidFill>
                <a:latin typeface="Arial" pitchFamily="34" charset="0"/>
              </a:rPr>
              <a: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7</a:t>
            </a:fld>
            <a:endParaRPr lang="ru-RU" sz="12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1507" name="Slide Image Placeholder 23553"/>
          <p:cNvSpPr>
            <a:spLocks noGrp="1" noChangeArrowheads="1" noTextEdit="1"/>
          </p:cNvSpPr>
          <p:nvPr>
            <p:ph type="sldImg" idx="4294967295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 cap="flat"/>
        </p:spPr>
      </p:sp>
      <p:sp>
        <p:nvSpPr>
          <p:cNvPr id="21508" name="Text Placeholder 23554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4343400"/>
            <a:ext cx="5486400" cy="4114800"/>
          </a:xfrm>
        </p:spPr>
        <p:txBody>
          <a:bodyPr wrap="none" anchor="ctr"/>
          <a:lstStyle/>
          <a:p>
            <a:endParaRPr lang="en-GB" altLang="en-US" smtClean="0"/>
          </a:p>
        </p:txBody>
      </p:sp>
      <p:sp>
        <p:nvSpPr>
          <p:cNvPr id="21509" name="Slide Number Placeholder 1"/>
          <p:cNvSpPr>
            <a:spLocks noGrp="1" noChangeArrowheads="1"/>
          </p:cNvSpPr>
          <p:nvPr>
            <p:ph type="sldNum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algn="r"/>
            <a:fld id="{66FF5D76-E6AC-45F9-AA2B-C90D4B436512}" type="slidenum">
              <a:rPr lang="ru-RU" smtClean="0"/>
              <a:pPr algn="r"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355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b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7B277E9E-6A55-4399-AA0E-4B4564400B91}" type="slidenum">
              <a:rPr lang="ru-RU" sz="1200">
                <a:solidFill>
                  <a:srgbClr val="000000"/>
                </a:solidFill>
                <a:latin typeface="Arial" pitchFamily="34" charset="0"/>
              </a:rPr>
              <a: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8</a:t>
            </a:fld>
            <a:endParaRPr lang="ru-RU" sz="12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2531" name="Slide Image Placeholder 23553"/>
          <p:cNvSpPr>
            <a:spLocks noGrp="1" noChangeArrowheads="1" noTextEdit="1"/>
          </p:cNvSpPr>
          <p:nvPr>
            <p:ph type="sldImg" idx="4294967295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 cap="flat"/>
        </p:spPr>
      </p:sp>
      <p:sp>
        <p:nvSpPr>
          <p:cNvPr id="22532" name="Text Placeholder 23554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en-GB" altLang="en-US" smtClean="0"/>
          </a:p>
        </p:txBody>
      </p:sp>
      <p:sp>
        <p:nvSpPr>
          <p:cNvPr id="22533" name="Slide Number Placeholder 1"/>
          <p:cNvSpPr>
            <a:spLocks noGrp="1" noChangeArrowheads="1"/>
          </p:cNvSpPr>
          <p:nvPr>
            <p:ph type="sldNum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algn="r"/>
            <a:fld id="{E86F5BAA-F830-4B24-BA19-2FD4770E73F8}" type="slidenum">
              <a:rPr lang="ru-RU" smtClean="0"/>
              <a:pPr algn="r"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4576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b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F4EEF394-62DE-4610-9D58-F83582EC0FB9}" type="slidenum">
              <a:rPr lang="ru-RU" sz="1200">
                <a:solidFill>
                  <a:srgbClr val="000000"/>
                </a:solidFill>
                <a:latin typeface="Arial" pitchFamily="34" charset="0"/>
              </a:rPr>
              <a: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9</a:t>
            </a:fld>
            <a:endParaRPr lang="ru-RU" sz="12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3555" name="Slide Image Placeholder 24577"/>
          <p:cNvSpPr>
            <a:spLocks noGrp="1" noChangeArrowheads="1" noTextEdit="1"/>
          </p:cNvSpPr>
          <p:nvPr>
            <p:ph type="sldImg" idx="4294967295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 cap="flat"/>
        </p:spPr>
      </p:sp>
      <p:sp>
        <p:nvSpPr>
          <p:cNvPr id="23556" name="Text Placeholder 24578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4343400"/>
            <a:ext cx="5486400" cy="4114800"/>
          </a:xfrm>
        </p:spPr>
        <p:txBody>
          <a:bodyPr wrap="none" anchor="ctr"/>
          <a:lstStyle/>
          <a:p>
            <a:endParaRPr lang="en-GB" altLang="en-US" smtClean="0"/>
          </a:p>
        </p:txBody>
      </p:sp>
      <p:sp>
        <p:nvSpPr>
          <p:cNvPr id="23557" name="Slide Number Placeholder 1"/>
          <p:cNvSpPr>
            <a:spLocks noGrp="1" noChangeArrowheads="1"/>
          </p:cNvSpPr>
          <p:nvPr>
            <p:ph type="sldNum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algn="r"/>
            <a:fld id="{AE7A32E9-0F29-47BA-9AF4-3AE88417BD17}" type="slidenum">
              <a:rPr lang="ru-RU" smtClean="0"/>
              <a:pPr algn="r"/>
              <a:t>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1" smtClean="0"/>
              <a:t>Click to edit Master subtitle style</a:t>
            </a:r>
            <a:endParaRPr lang="en-US" noProof="1"/>
          </a:p>
        </p:txBody>
      </p:sp>
      <p:sp>
        <p:nvSpPr>
          <p:cNvPr id="4" name="Slide Number Placeholder 1033"/>
          <p:cNvSpPr>
            <a:spLocks noGrp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78805-3D41-4492-B44A-E0619C7F61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Slide Number Placeholder 1033"/>
          <p:cNvSpPr>
            <a:spLocks noGrp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76911C-81CE-4594-9131-BA3307A7FC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0129" y="277813"/>
            <a:ext cx="1941910" cy="5848350"/>
          </a:xfrm>
        </p:spPr>
        <p:txBody>
          <a:bodyPr vert="eaVert"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713154" cy="5848350"/>
          </a:xfrm>
        </p:spPr>
        <p:txBody>
          <a:bodyPr vert="eaVert"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Slide Number Placeholder 1033"/>
          <p:cNvSpPr>
            <a:spLocks noGrp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3F5DFA-F70A-4D44-9D49-FB31FEB10C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1" smtClean="0"/>
              <a:t>Click to edit Master subtitle style</a:t>
            </a:r>
            <a:endParaRPr lang="en-US" noProof="1"/>
          </a:p>
        </p:txBody>
      </p:sp>
      <p:sp>
        <p:nvSpPr>
          <p:cNvPr id="4" name="Slide Number Placeholder 2061"/>
          <p:cNvSpPr>
            <a:spLocks noGrp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5878E-4165-4E32-89B1-28755AE392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Slide Number Placeholder 2061"/>
          <p:cNvSpPr>
            <a:spLocks noGrp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FAFB6E-2EC1-418E-BFCE-4891E9E630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4" name="Slide Number Placeholder 2061"/>
          <p:cNvSpPr>
            <a:spLocks noGrp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6014BE-A525-4D49-AA3E-DD6966DBC3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06143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895" y="1600200"/>
            <a:ext cx="3806143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5" name="Slide Number Placeholder 2061"/>
          <p:cNvSpPr>
            <a:spLocks noGrp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0495D-E25F-42A9-B4EE-5C6A15C706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7" name="Slide Number Placeholder 2061"/>
          <p:cNvSpPr>
            <a:spLocks noGrp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1B2283-9BD6-4514-9449-F76C901D35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Slide Number Placeholder 2061"/>
          <p:cNvSpPr>
            <a:spLocks noGrp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9E4DD2-E1E7-48DC-857E-9DB38628B9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061"/>
          <p:cNvSpPr>
            <a:spLocks noGrp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9D845-8BAE-4BAB-A1C7-B7C32E5573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5" name="Slide Number Placeholder 2061"/>
          <p:cNvSpPr>
            <a:spLocks noGrp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7408A-D3F6-41F5-9F28-9E44834EE0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Slide Number Placeholder 1033"/>
          <p:cNvSpPr>
            <a:spLocks noGrp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A9A411-2AE2-493E-8DE0-1F020B97E1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5" name="Slide Number Placeholder 2061"/>
          <p:cNvSpPr>
            <a:spLocks noGrp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6630F6-D157-4ECD-B63E-7E81967372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Slide Number Placeholder 2061"/>
          <p:cNvSpPr>
            <a:spLocks noGrp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D18A6-AC2D-4F3C-A35C-3B65D1A82D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0129" y="277813"/>
            <a:ext cx="1941910" cy="5848350"/>
          </a:xfrm>
        </p:spPr>
        <p:txBody>
          <a:bodyPr vert="eaVert"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713154" cy="5848350"/>
          </a:xfrm>
        </p:spPr>
        <p:txBody>
          <a:bodyPr vert="eaVert"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Slide Number Placeholder 2061"/>
          <p:cNvSpPr>
            <a:spLocks noGrp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D06FA-0E98-49B3-9800-1F73B6D79E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4" name="Slide Number Placeholder 1033"/>
          <p:cNvSpPr>
            <a:spLocks noGrp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4482DC-F1FE-4355-9922-9034F25664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06143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895" y="1600200"/>
            <a:ext cx="3806143" cy="4525963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5" name="Slide Number Placeholder 1033"/>
          <p:cNvSpPr>
            <a:spLocks noGrp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CE6CAC-A3FC-4399-91E6-6DB3891488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7" name="Slide Number Placeholder 1033"/>
          <p:cNvSpPr>
            <a:spLocks noGrp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6F582C-3789-4F44-A9E4-1870C48E1A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Slide Number Placeholder 1033"/>
          <p:cNvSpPr>
            <a:spLocks noGrp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FA068-A502-4E3B-BE50-98AF1A5E80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033"/>
          <p:cNvSpPr>
            <a:spLocks noGrp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852F72-F194-455C-8D2B-57E31C48C8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5" name="Slide Number Placeholder 1033"/>
          <p:cNvSpPr>
            <a:spLocks noGrp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4662B0-7D0A-405F-B377-E33077CFF4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sp>
        <p:nvSpPr>
          <p:cNvPr id="5" name="Slide Number Placeholder 1033"/>
          <p:cNvSpPr>
            <a:spLocks noGrp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EC0D5-D91B-4E60-A05A-643A55F4EB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024"/>
          <p:cNvGrpSpPr>
            <a:grpSpLocks/>
          </p:cNvGrpSpPr>
          <p:nvPr/>
        </p:nvGrpSpPr>
        <p:grpSpPr bwMode="auto">
          <a:xfrm>
            <a:off x="0" y="0"/>
            <a:ext cx="8682038" cy="4872038"/>
            <a:chOff x="0" y="0"/>
            <a:chExt cx="5469" cy="3069"/>
          </a:xfrm>
        </p:grpSpPr>
        <p:sp>
          <p:nvSpPr>
            <p:cNvPr id="2" name="Rectangle 1025"/>
            <p:cNvSpPr>
              <a:spLocks noChangeArrowheads="1"/>
            </p:cNvSpPr>
            <p:nvPr/>
          </p:nvSpPr>
          <p:spPr bwMode="auto">
            <a:xfrm>
              <a:off x="0" y="0"/>
              <a:ext cx="381" cy="3069"/>
            </a:xfrm>
            <a:prstGeom prst="rect">
              <a:avLst/>
            </a:prstGeom>
            <a:solidFill>
              <a:srgbClr val="CCCC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r" eaLnBrk="0" hangingPunct="0">
                <a:defRPr/>
              </a:pPr>
              <a:endParaRPr lang="en-US" altLang="en-US"/>
            </a:p>
          </p:txBody>
        </p:sp>
        <p:grpSp>
          <p:nvGrpSpPr>
            <p:cNvPr id="3" name="Group 1026"/>
            <p:cNvGrpSpPr>
              <a:grpSpLocks/>
            </p:cNvGrpSpPr>
            <p:nvPr/>
          </p:nvGrpSpPr>
          <p:grpSpPr bwMode="auto">
            <a:xfrm>
              <a:off x="240" y="893"/>
              <a:ext cx="5229" cy="112"/>
              <a:chOff x="240" y="893"/>
              <a:chExt cx="5229" cy="112"/>
            </a:xfrm>
          </p:grpSpPr>
          <p:sp>
            <p:nvSpPr>
              <p:cNvPr id="1029" name="Rectangle 1027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49" cy="112"/>
              </a:xfrm>
              <a:prstGeom prst="rect">
                <a:avLst/>
              </a:prstGeom>
              <a:solidFill>
                <a:srgbClr val="B2B2B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r" eaLnBrk="0" hangingPunct="0">
                  <a:defRPr/>
                </a:pPr>
                <a:endParaRPr lang="en-US" altLang="en-US"/>
              </a:p>
            </p:txBody>
          </p:sp>
          <p:sp>
            <p:nvSpPr>
              <p:cNvPr id="1030" name="Straight Connector 1028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29" cy="0"/>
              </a:xfrm>
              <a:prstGeom prst="line">
                <a:avLst/>
              </a:prstGeom>
              <a:noFill/>
              <a:ln w="19080" cap="sq">
                <a:solidFill>
                  <a:srgbClr val="33003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027" name="Title 1029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914400" y="277813"/>
            <a:ext cx="7767638" cy="113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Для правки текста заголовка щелкните мышью</a:t>
            </a:r>
          </a:p>
        </p:txBody>
      </p:sp>
      <p:sp>
        <p:nvSpPr>
          <p:cNvPr id="1028" name="Text Placeholder 1030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914400" y="1600200"/>
            <a:ext cx="776763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Для правки структуры щелкните мышью</a:t>
            </a:r>
          </a:p>
          <a:p>
            <a:pPr lvl="1"/>
            <a:r>
              <a:rPr lang="en-GB" altLang="en-US" smtClean="0"/>
              <a:t>Второй уровень структуры</a:t>
            </a:r>
          </a:p>
          <a:p>
            <a:pPr lvl="2"/>
            <a:r>
              <a:rPr lang="en-GB" altLang="en-US" smtClean="0"/>
              <a:t>Третий уровень структуры</a:t>
            </a:r>
          </a:p>
          <a:p>
            <a:pPr lvl="3"/>
            <a:r>
              <a:rPr lang="en-GB" altLang="en-US" smtClean="0"/>
              <a:t>Четвёртый уровень структуры</a:t>
            </a:r>
          </a:p>
          <a:p>
            <a:pPr lvl="4"/>
            <a:r>
              <a:rPr lang="en-GB" altLang="en-US" smtClean="0"/>
              <a:t>Пятый уровень структуры</a:t>
            </a:r>
          </a:p>
          <a:p>
            <a:pPr lvl="4"/>
            <a:r>
              <a:rPr lang="en-GB" altLang="en-US" smtClean="0"/>
              <a:t>Шестой уровень структуры</a:t>
            </a:r>
          </a:p>
          <a:p>
            <a:pPr lvl="4"/>
            <a:r>
              <a:rPr lang="en-GB" altLang="en-US" smtClean="0"/>
              <a:t>Седьмой уровень структуры</a:t>
            </a:r>
          </a:p>
          <a:p>
            <a:pPr lvl="4"/>
            <a:r>
              <a:rPr lang="en-GB" altLang="en-US" smtClean="0"/>
              <a:t>Восьмой уровень структуры</a:t>
            </a:r>
          </a:p>
          <a:p>
            <a:pPr lvl="4"/>
            <a:r>
              <a:rPr lang="en-GB" altLang="en-US" smtClean="0"/>
              <a:t>Девятый уровень структуры</a:t>
            </a:r>
          </a:p>
        </p:txBody>
      </p:sp>
      <p:sp>
        <p:nvSpPr>
          <p:cNvPr id="1033" name="Text Box 1031"/>
          <p:cNvSpPr txBox="1">
            <a:spLocks noChangeArrowheads="1"/>
          </p:cNvSpPr>
          <p:nvPr/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endParaRPr lang="en-US" altLang="en-US"/>
          </a:p>
        </p:txBody>
      </p:sp>
      <p:sp>
        <p:nvSpPr>
          <p:cNvPr id="1034" name="Text Box 1032"/>
          <p:cNvSpPr txBox="1">
            <a:spLocks noChangeArrowheads="1"/>
          </p:cNvSpPr>
          <p:nvPr/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endParaRPr lang="en-US" altLang="en-US"/>
          </a:p>
        </p:txBody>
      </p:sp>
      <p:sp>
        <p:nvSpPr>
          <p:cNvPr id="4" name="Slide Number Placeholder 1033"/>
          <p:cNvSpPr>
            <a:spLocks noGrp="1"/>
          </p:cNvSpPr>
          <p:nvPr>
            <p:ph type="sldNum"/>
          </p:nvPr>
        </p:nvSpPr>
        <p:spPr>
          <a:xfrm>
            <a:off x="6781800" y="6248400"/>
            <a:ext cx="1900238" cy="452438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lvl1pPr>
          </a:lstStyle>
          <a:p>
            <a:pPr>
              <a:defRPr/>
            </a:pPr>
            <a:fld id="{55AD01FD-03D7-46C6-A7B5-C73CDB9E27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6" name="Straight Connector 1034"/>
          <p:cNvSpPr>
            <a:spLocks noChangeShapeType="1"/>
          </p:cNvSpPr>
          <p:nvPr/>
        </p:nvSpPr>
        <p:spPr bwMode="auto">
          <a:xfrm>
            <a:off x="0" y="4876800"/>
            <a:ext cx="609600" cy="1588"/>
          </a:xfrm>
          <a:prstGeom prst="line">
            <a:avLst/>
          </a:prstGeom>
          <a:noFill/>
          <a:ln w="44280" cap="sq">
            <a:solidFill>
              <a:srgbClr val="330033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SzPct val="100000"/>
        <a:buFont typeface="Times New Roman" pitchFamily="18" charset="0"/>
        <a:defRPr sz="4200" kern="1200">
          <a:solidFill>
            <a:srgbClr val="330033"/>
          </a:solidFill>
          <a:latin typeface="+mj-lt"/>
          <a:ea typeface="+mj-ea"/>
          <a:cs typeface="+mj-cs"/>
        </a:defRPr>
      </a:lvl1pPr>
      <a:lvl2pPr lvl="1" algn="l" defTabSz="449263" rtl="0" eaLnBrk="0" fontAlgn="base" hangingPunct="0">
        <a:spcBef>
          <a:spcPct val="0"/>
        </a:spcBef>
        <a:spcAft>
          <a:spcPct val="0"/>
        </a:spcAft>
        <a:buSzPct val="100000"/>
        <a:buFont typeface="Times New Roman" pitchFamily="18" charset="0"/>
        <a:defRPr sz="4200" kern="1200">
          <a:solidFill>
            <a:srgbClr val="330033"/>
          </a:solidFill>
          <a:latin typeface="Calibri" panose="020F0502020204030204" pitchFamily="34" charset="0"/>
          <a:ea typeface="Microsoft YaHei" panose="020B0503020204020204" pitchFamily="34" charset="-122"/>
          <a:cs typeface="+mj-cs"/>
        </a:defRPr>
      </a:lvl2pPr>
      <a:lvl3pPr lvl="2" algn="l" defTabSz="449263" rtl="0" eaLnBrk="0" fontAlgn="base" hangingPunct="0">
        <a:spcBef>
          <a:spcPct val="0"/>
        </a:spcBef>
        <a:spcAft>
          <a:spcPct val="0"/>
        </a:spcAft>
        <a:buSzPct val="100000"/>
        <a:buFont typeface="Times New Roman" pitchFamily="18" charset="0"/>
        <a:defRPr sz="4200" kern="1200">
          <a:solidFill>
            <a:srgbClr val="330033"/>
          </a:solidFill>
          <a:latin typeface="Calibri" panose="020F0502020204030204" pitchFamily="34" charset="0"/>
          <a:ea typeface="Microsoft YaHei" panose="020B0503020204020204" pitchFamily="34" charset="-122"/>
          <a:cs typeface="+mj-cs"/>
        </a:defRPr>
      </a:lvl3pPr>
      <a:lvl4pPr lvl="3" algn="l" defTabSz="449263" rtl="0" eaLnBrk="0" fontAlgn="base" hangingPunct="0">
        <a:spcBef>
          <a:spcPct val="0"/>
        </a:spcBef>
        <a:spcAft>
          <a:spcPct val="0"/>
        </a:spcAft>
        <a:buSzPct val="100000"/>
        <a:buFont typeface="Times New Roman" pitchFamily="18" charset="0"/>
        <a:defRPr sz="4200" kern="1200">
          <a:solidFill>
            <a:srgbClr val="330033"/>
          </a:solidFill>
          <a:latin typeface="Calibri" panose="020F0502020204030204" pitchFamily="34" charset="0"/>
          <a:ea typeface="Microsoft YaHei" panose="020B0503020204020204" pitchFamily="34" charset="-122"/>
          <a:cs typeface="+mj-cs"/>
        </a:defRPr>
      </a:lvl4pPr>
      <a:lvl5pPr lvl="4" algn="l" defTabSz="449263" rtl="0" eaLnBrk="0" fontAlgn="base" hangingPunct="0">
        <a:spcBef>
          <a:spcPct val="0"/>
        </a:spcBef>
        <a:spcAft>
          <a:spcPct val="0"/>
        </a:spcAft>
        <a:buSzPct val="100000"/>
        <a:buFont typeface="Times New Roman" pitchFamily="18" charset="0"/>
        <a:defRPr sz="4200" kern="1200">
          <a:solidFill>
            <a:srgbClr val="330033"/>
          </a:solidFill>
          <a:latin typeface="Calibri" panose="020F0502020204030204" pitchFamily="34" charset="0"/>
          <a:ea typeface="Microsoft YaHei" panose="020B0503020204020204" pitchFamily="34" charset="-122"/>
          <a:cs typeface="+mj-cs"/>
        </a:defRPr>
      </a:lvl5pPr>
      <a:lvl6pPr marL="457200" algn="l" defTabSz="448945" rtl="0" eaLnBrk="0" fontAlgn="base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200" kern="1200">
          <a:solidFill>
            <a:srgbClr val="330033"/>
          </a:solidFill>
          <a:latin typeface="Calibri" panose="020F0502020204030204" pitchFamily="34" charset="0"/>
          <a:ea typeface="Microsoft YaHei" panose="020B0503020204020204" pitchFamily="34" charset="-122"/>
          <a:cs typeface="+mj-cs"/>
        </a:defRPr>
      </a:lvl6pPr>
      <a:lvl7pPr marL="914400" algn="l" defTabSz="448945" rtl="0" eaLnBrk="0" fontAlgn="base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200" kern="1200">
          <a:solidFill>
            <a:srgbClr val="330033"/>
          </a:solidFill>
          <a:latin typeface="Calibri" panose="020F0502020204030204" pitchFamily="34" charset="0"/>
          <a:ea typeface="Microsoft YaHei" panose="020B0503020204020204" pitchFamily="34" charset="-122"/>
          <a:cs typeface="+mj-cs"/>
        </a:defRPr>
      </a:lvl7pPr>
      <a:lvl8pPr marL="1371600" algn="l" defTabSz="448945" rtl="0" eaLnBrk="0" fontAlgn="base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200" kern="1200">
          <a:solidFill>
            <a:srgbClr val="330033"/>
          </a:solidFill>
          <a:latin typeface="Calibri" panose="020F0502020204030204" pitchFamily="34" charset="0"/>
          <a:ea typeface="Microsoft YaHei" panose="020B0503020204020204" pitchFamily="34" charset="-122"/>
          <a:cs typeface="+mj-cs"/>
        </a:defRPr>
      </a:lvl8pPr>
      <a:lvl9pPr marL="1828800" algn="l" defTabSz="448945" rtl="0" eaLnBrk="0" fontAlgn="base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200" kern="1200">
          <a:solidFill>
            <a:srgbClr val="330033"/>
          </a:solidFill>
          <a:latin typeface="Calibri" panose="020F0502020204030204" pitchFamily="34" charset="0"/>
          <a:ea typeface="Microsoft YaHei" panose="020B0503020204020204" pitchFamily="34" charset="-122"/>
          <a:cs typeface="+mj-cs"/>
        </a:defRPr>
      </a:lvl9pPr>
    </p:titleStyle>
    <p:bodyStyle>
      <a:lvl1pPr marL="342900" indent="-342900" algn="l" defTabSz="449263" rtl="0" eaLnBrk="0" fontAlgn="base" hangingPunct="0">
        <a:spcBef>
          <a:spcPts val="700"/>
        </a:spcBef>
        <a:spcAft>
          <a:spcPct val="0"/>
        </a:spcAft>
        <a:buSzPct val="100000"/>
        <a:buFont typeface="Times New Roman" pitchFamily="18" charset="0"/>
        <a:buChar char="•"/>
        <a:defRPr sz="28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lvl="1" indent="-285750" algn="l" defTabSz="449263" rtl="0" eaLnBrk="0" fontAlgn="base" hangingPunct="0">
        <a:spcBef>
          <a:spcPts val="650"/>
        </a:spcBef>
        <a:spcAft>
          <a:spcPct val="0"/>
        </a:spcAft>
        <a:buSzPct val="100000"/>
        <a:buFont typeface="Times New Roman" pitchFamily="18" charset="0"/>
        <a:buChar char="–"/>
        <a:defRPr sz="26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lvl="2" indent="-228600" algn="l" defTabSz="449263" rtl="0" eaLnBrk="0" fontAlgn="base" hangingPunct="0">
        <a:spcBef>
          <a:spcPts val="575"/>
        </a:spcBef>
        <a:spcAft>
          <a:spcPct val="0"/>
        </a:spcAft>
        <a:buSzPct val="100000"/>
        <a:buFont typeface="Times New Roman" pitchFamily="18" charset="0"/>
        <a:buChar char="•"/>
        <a:defRPr sz="23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lvl="3" indent="-228600" algn="l" defTabSz="449263" rtl="0" eaLnBrk="0" fontAlgn="base" hangingPunct="0">
        <a:spcBef>
          <a:spcPts val="500"/>
        </a:spcBef>
        <a:spcAft>
          <a:spcPct val="0"/>
        </a:spcAft>
        <a:buSzPct val="100000"/>
        <a:buFont typeface="Times New Roman" pitchFamily="18" charset="0"/>
        <a:buChar char="–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lvl="4" indent="-228600" algn="l" defTabSz="449263" rtl="0" eaLnBrk="0" fontAlgn="base" hangingPunct="0">
        <a:spcBef>
          <a:spcPts val="500"/>
        </a:spcBef>
        <a:spcAft>
          <a:spcPct val="0"/>
        </a:spcAft>
        <a:buSzPct val="100000"/>
        <a:buFont typeface="Times New Roman" pitchFamily="18" charset="0"/>
        <a:buChar char="»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lvl="5" indent="-228600" algn="l" defTabSz="449580" eaLnBrk="0" fontAlgn="base" latinLnBrk="0" hangingPunct="0">
        <a:lnSpc>
          <a:spcPct val="10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None/>
        <a:defRPr sz="2000" b="0" i="0" u="none" kern="1200" baseline="0">
          <a:solidFill>
            <a:srgbClr val="000000"/>
          </a:solidFill>
          <a:latin typeface="+mn-lt"/>
          <a:ea typeface="+mn-ea"/>
          <a:cs typeface="+mn-cs"/>
        </a:defRPr>
      </a:lvl6pPr>
      <a:lvl7pPr marL="2971800" lvl="6" indent="-228600" algn="l" defTabSz="449580" eaLnBrk="0" fontAlgn="base" latinLnBrk="0" hangingPunct="0">
        <a:lnSpc>
          <a:spcPct val="10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None/>
        <a:defRPr sz="2000" b="0" i="0" u="none" kern="1200" baseline="0">
          <a:solidFill>
            <a:srgbClr val="000000"/>
          </a:solidFill>
          <a:latin typeface="+mn-lt"/>
          <a:ea typeface="+mn-ea"/>
          <a:cs typeface="+mn-cs"/>
        </a:defRPr>
      </a:lvl7pPr>
      <a:lvl8pPr marL="3429000" lvl="7" indent="-228600" algn="l" defTabSz="449580" eaLnBrk="0" fontAlgn="base" latinLnBrk="0" hangingPunct="0">
        <a:lnSpc>
          <a:spcPct val="10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None/>
        <a:defRPr sz="2000" b="0" i="0" u="none" kern="1200" baseline="0">
          <a:solidFill>
            <a:srgbClr val="000000"/>
          </a:solidFill>
          <a:latin typeface="+mn-lt"/>
          <a:ea typeface="+mn-ea"/>
          <a:cs typeface="+mn-cs"/>
        </a:defRPr>
      </a:lvl8pPr>
      <a:lvl9pPr marL="3886200" lvl="8" indent="-228600" algn="l" defTabSz="449580" eaLnBrk="0" fontAlgn="base" latinLnBrk="0" hangingPunct="0">
        <a:lnSpc>
          <a:spcPct val="10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None/>
        <a:defRPr sz="2000" b="0" i="0" u="none" kern="1200" baseline="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lvl1pPr marL="0" lvl="0" indent="0" algn="r" defTabSz="44958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None/>
        <a:defRPr sz="2800" b="1" i="0" u="none" kern="1200" baseline="0">
          <a:solidFill>
            <a:srgbClr val="FFFFFF"/>
          </a:solidFill>
          <a:latin typeface="+mn-lt"/>
          <a:ea typeface="+mn-ea"/>
          <a:cs typeface="+mn-cs"/>
        </a:defRPr>
      </a:lvl1pPr>
      <a:lvl2pPr marL="742950" lvl="1" indent="-285750" algn="r" defTabSz="44958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None/>
        <a:defRPr sz="2800" b="1" i="0" u="none" kern="1200" baseline="0">
          <a:solidFill>
            <a:srgbClr val="FFFFFF"/>
          </a:solidFill>
          <a:latin typeface="+mn-lt"/>
          <a:ea typeface="+mn-ea"/>
          <a:cs typeface="+mn-cs"/>
        </a:defRPr>
      </a:lvl2pPr>
      <a:lvl3pPr marL="1143000" lvl="2" indent="-228600" algn="r" defTabSz="44958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None/>
        <a:defRPr sz="2800" b="1" i="0" u="none" kern="1200" baseline="0">
          <a:solidFill>
            <a:srgbClr val="FFFFFF"/>
          </a:solidFill>
          <a:latin typeface="+mn-lt"/>
          <a:ea typeface="+mn-ea"/>
          <a:cs typeface="+mn-cs"/>
        </a:defRPr>
      </a:lvl3pPr>
      <a:lvl4pPr marL="1600200" lvl="3" indent="-228600" algn="r" defTabSz="44958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None/>
        <a:defRPr sz="2800" b="1" i="0" u="none" kern="1200" baseline="0">
          <a:solidFill>
            <a:srgbClr val="FFFFFF"/>
          </a:solidFill>
          <a:latin typeface="+mn-lt"/>
          <a:ea typeface="+mn-ea"/>
          <a:cs typeface="+mn-cs"/>
        </a:defRPr>
      </a:lvl4pPr>
      <a:lvl5pPr marL="2057400" lvl="4" indent="-228600" algn="r" defTabSz="44958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None/>
        <a:defRPr sz="2800" b="1" i="0" u="none" kern="1200" baseline="0">
          <a:solidFill>
            <a:srgbClr val="FFFFFF"/>
          </a:solidFill>
          <a:latin typeface="+mn-lt"/>
          <a:ea typeface="+mn-ea"/>
          <a:cs typeface="+mn-cs"/>
        </a:defRPr>
      </a:lvl5pPr>
      <a:lvl6pPr marL="2286000" lvl="5" indent="-228600" algn="r" defTabSz="44958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None/>
        <a:defRPr sz="2800" b="1" i="0" u="none" kern="1200" baseline="0">
          <a:solidFill>
            <a:srgbClr val="FFFFFF"/>
          </a:solidFill>
          <a:latin typeface="+mn-lt"/>
          <a:ea typeface="+mn-ea"/>
          <a:cs typeface="+mn-cs"/>
        </a:defRPr>
      </a:lvl6pPr>
      <a:lvl7pPr marL="2743200" lvl="6" indent="-228600" algn="r" defTabSz="44958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None/>
        <a:defRPr sz="2800" b="1" i="0" u="none" kern="1200" baseline="0">
          <a:solidFill>
            <a:srgbClr val="FFFFFF"/>
          </a:solidFill>
          <a:latin typeface="+mn-lt"/>
          <a:ea typeface="+mn-ea"/>
          <a:cs typeface="+mn-cs"/>
        </a:defRPr>
      </a:lvl7pPr>
      <a:lvl8pPr marL="3200400" lvl="7" indent="-228600" algn="r" defTabSz="44958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None/>
        <a:defRPr sz="2800" b="1" i="0" u="none" kern="1200" baseline="0">
          <a:solidFill>
            <a:srgbClr val="FFFFFF"/>
          </a:solidFill>
          <a:latin typeface="+mn-lt"/>
          <a:ea typeface="+mn-ea"/>
          <a:cs typeface="+mn-cs"/>
        </a:defRPr>
      </a:lvl8pPr>
      <a:lvl9pPr marL="3657600" lvl="8" indent="-228600" algn="r" defTabSz="44958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None/>
        <a:defRPr sz="2800" b="1" i="0" u="none" kern="1200" baseline="0">
          <a:solidFill>
            <a:srgbClr val="FFFFFF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048"/>
          <p:cNvGrpSpPr>
            <a:grpSpLocks/>
          </p:cNvGrpSpPr>
          <p:nvPr/>
        </p:nvGrpSpPr>
        <p:grpSpPr bwMode="auto">
          <a:xfrm>
            <a:off x="0" y="0"/>
            <a:ext cx="8758238" cy="5938838"/>
            <a:chOff x="0" y="0"/>
            <a:chExt cx="5517" cy="3741"/>
          </a:xfrm>
        </p:grpSpPr>
        <p:sp>
          <p:nvSpPr>
            <p:cNvPr id="2" name="Rectangle 2049"/>
            <p:cNvSpPr>
              <a:spLocks noChangeArrowheads="1"/>
            </p:cNvSpPr>
            <p:nvPr/>
          </p:nvSpPr>
          <p:spPr bwMode="auto">
            <a:xfrm>
              <a:off x="0" y="0"/>
              <a:ext cx="1101" cy="3069"/>
            </a:xfrm>
            <a:prstGeom prst="rect">
              <a:avLst/>
            </a:prstGeom>
            <a:solidFill>
              <a:srgbClr val="CCCC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r" eaLnBrk="0" hangingPunct="0">
                <a:defRPr/>
              </a:pPr>
              <a:endParaRPr lang="en-US" altLang="en-US"/>
            </a:p>
          </p:txBody>
        </p:sp>
        <p:grpSp>
          <p:nvGrpSpPr>
            <p:cNvPr id="2057" name="Group 2050"/>
            <p:cNvGrpSpPr>
              <a:grpSpLocks/>
            </p:cNvGrpSpPr>
            <p:nvPr/>
          </p:nvGrpSpPr>
          <p:grpSpPr bwMode="auto">
            <a:xfrm>
              <a:off x="0" y="2208"/>
              <a:ext cx="5517" cy="1533"/>
              <a:chOff x="0" y="2208"/>
              <a:chExt cx="5517" cy="1533"/>
            </a:xfrm>
          </p:grpSpPr>
          <p:sp>
            <p:nvSpPr>
              <p:cNvPr id="2053" name="Rectangle 2051"/>
              <p:cNvSpPr>
                <a:spLocks noChangeArrowheads="1"/>
              </p:cNvSpPr>
              <p:nvPr/>
            </p:nvSpPr>
            <p:spPr bwMode="auto">
              <a:xfrm>
                <a:off x="624" y="2208"/>
                <a:ext cx="4893" cy="1533"/>
              </a:xfrm>
              <a:prstGeom prst="rect">
                <a:avLst/>
              </a:prstGeom>
              <a:solidFill>
                <a:srgbClr val="33003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r" eaLnBrk="0" hangingPunct="0">
                  <a:defRPr/>
                </a:pPr>
                <a:endParaRPr lang="en-US" altLang="en-US"/>
              </a:p>
            </p:txBody>
          </p:sp>
          <p:sp>
            <p:nvSpPr>
              <p:cNvPr id="2054" name="Rectangle 2052"/>
              <p:cNvSpPr>
                <a:spLocks noChangeArrowheads="1"/>
              </p:cNvSpPr>
              <p:nvPr/>
            </p:nvSpPr>
            <p:spPr bwMode="auto">
              <a:xfrm>
                <a:off x="654" y="2352"/>
                <a:ext cx="4815" cy="1344"/>
              </a:xfrm>
              <a:prstGeom prst="rect">
                <a:avLst/>
              </a:prstGeom>
              <a:solidFill>
                <a:srgbClr val="FFFFE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r" eaLnBrk="0" hangingPunct="0">
                  <a:defRPr/>
                </a:pPr>
                <a:endParaRPr lang="en-US" altLang="en-US"/>
              </a:p>
            </p:txBody>
          </p:sp>
          <p:sp>
            <p:nvSpPr>
              <p:cNvPr id="2055" name="Straight Connector 2053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1" cy="0"/>
              </a:xfrm>
              <a:prstGeom prst="line">
                <a:avLst/>
              </a:prstGeom>
              <a:noFill/>
              <a:ln w="50760" cap="sq">
                <a:solidFill>
                  <a:srgbClr val="33003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2058" name="Group 2054"/>
            <p:cNvGrpSpPr>
              <a:grpSpLocks/>
            </p:cNvGrpSpPr>
            <p:nvPr/>
          </p:nvGrpSpPr>
          <p:grpSpPr bwMode="auto">
            <a:xfrm>
              <a:off x="400" y="336"/>
              <a:ext cx="5085" cy="189"/>
              <a:chOff x="400" y="336"/>
              <a:chExt cx="5085" cy="189"/>
            </a:xfrm>
          </p:grpSpPr>
          <p:sp>
            <p:nvSpPr>
              <p:cNvPr id="3" name="Rectangle 2055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3" cy="189"/>
              </a:xfrm>
              <a:prstGeom prst="rect">
                <a:avLst/>
              </a:prstGeom>
              <a:solidFill>
                <a:srgbClr val="B2B2B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r" eaLnBrk="0" hangingPunct="0">
                  <a:defRPr/>
                </a:pPr>
                <a:endParaRPr lang="en-US" altLang="en-US"/>
              </a:p>
            </p:txBody>
          </p:sp>
          <p:sp>
            <p:nvSpPr>
              <p:cNvPr id="5" name="Straight Connector 2056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5" cy="0"/>
              </a:xfrm>
              <a:prstGeom prst="line">
                <a:avLst/>
              </a:prstGeom>
              <a:noFill/>
              <a:ln w="44280" cap="sq">
                <a:solidFill>
                  <a:srgbClr val="33003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051" name="Title 2057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914400" y="277813"/>
            <a:ext cx="7767638" cy="113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Для правки текста заголовка щелкните мышью</a:t>
            </a:r>
          </a:p>
        </p:txBody>
      </p:sp>
      <p:sp>
        <p:nvSpPr>
          <p:cNvPr id="2052" name="Text Placeholder 2058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914400" y="1600200"/>
            <a:ext cx="776763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Для правки структуры щелкните мышью</a:t>
            </a:r>
          </a:p>
          <a:p>
            <a:pPr lvl="1"/>
            <a:r>
              <a:rPr lang="en-GB" altLang="en-US" smtClean="0"/>
              <a:t>Второй уровень структуры</a:t>
            </a:r>
          </a:p>
          <a:p>
            <a:pPr lvl="2"/>
            <a:r>
              <a:rPr lang="en-GB" altLang="en-US" smtClean="0"/>
              <a:t>Третий уровень структуры</a:t>
            </a:r>
          </a:p>
          <a:p>
            <a:pPr lvl="3"/>
            <a:r>
              <a:rPr lang="en-GB" altLang="en-US" smtClean="0"/>
              <a:t>Четвёртый уровень структуры</a:t>
            </a:r>
          </a:p>
          <a:p>
            <a:pPr lvl="4"/>
            <a:r>
              <a:rPr lang="en-GB" altLang="en-US" smtClean="0"/>
              <a:t>Пятый уровень структуры</a:t>
            </a:r>
          </a:p>
          <a:p>
            <a:pPr lvl="4"/>
            <a:r>
              <a:rPr lang="en-GB" altLang="en-US" smtClean="0"/>
              <a:t>Шестой уровень структуры</a:t>
            </a:r>
          </a:p>
          <a:p>
            <a:pPr lvl="4"/>
            <a:r>
              <a:rPr lang="en-GB" altLang="en-US" smtClean="0"/>
              <a:t>Седьмой уровень структуры</a:t>
            </a:r>
          </a:p>
          <a:p>
            <a:pPr lvl="4"/>
            <a:r>
              <a:rPr lang="en-GB" altLang="en-US" smtClean="0"/>
              <a:t>Восьмой уровень структуры</a:t>
            </a:r>
          </a:p>
          <a:p>
            <a:pPr lvl="4"/>
            <a:r>
              <a:rPr lang="en-GB" altLang="en-US" smtClean="0"/>
              <a:t>Девятый уровень структуры</a:t>
            </a:r>
          </a:p>
        </p:txBody>
      </p:sp>
      <p:sp>
        <p:nvSpPr>
          <p:cNvPr id="2061" name="Text Box 2059"/>
          <p:cNvSpPr txBox="1">
            <a:spLocks noChangeArrowheads="1"/>
          </p:cNvSpPr>
          <p:nvPr/>
        </p:nvSpPr>
        <p:spPr bwMode="auto">
          <a:xfrm>
            <a:off x="912813" y="62515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endParaRPr lang="en-US" altLang="en-US"/>
          </a:p>
        </p:txBody>
      </p:sp>
      <p:sp>
        <p:nvSpPr>
          <p:cNvPr id="2062" name="Text Box 2060"/>
          <p:cNvSpPr txBox="1">
            <a:spLocks noChangeArrowheads="1"/>
          </p:cNvSpPr>
          <p:nvPr/>
        </p:nvSpPr>
        <p:spPr bwMode="auto">
          <a:xfrm>
            <a:off x="3354388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endParaRPr lang="en-US" altLang="en-US"/>
          </a:p>
        </p:txBody>
      </p:sp>
      <p:sp>
        <p:nvSpPr>
          <p:cNvPr id="4" name="Slide Number Placeholder 2061"/>
          <p:cNvSpPr>
            <a:spLocks noGrp="1"/>
          </p:cNvSpPr>
          <p:nvPr>
            <p:ph type="sldNum"/>
          </p:nvPr>
        </p:nvSpPr>
        <p:spPr>
          <a:xfrm>
            <a:off x="6781800" y="6248400"/>
            <a:ext cx="1900238" cy="452438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</a:tabLst>
              <a:defRPr sz="1000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fld id="{8647EDD0-0156-43B7-A1EC-A679B52D6C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SzPct val="100000"/>
        <a:buFont typeface="Times New Roman" pitchFamily="18" charset="0"/>
        <a:defRPr sz="4200" kern="1200">
          <a:solidFill>
            <a:srgbClr val="330033"/>
          </a:solidFill>
          <a:latin typeface="+mj-lt"/>
          <a:ea typeface="+mj-ea"/>
          <a:cs typeface="+mj-cs"/>
        </a:defRPr>
      </a:lvl1pPr>
      <a:lvl2pPr lvl="1" algn="l" defTabSz="449263" rtl="0" eaLnBrk="0" fontAlgn="base" hangingPunct="0">
        <a:spcBef>
          <a:spcPct val="0"/>
        </a:spcBef>
        <a:spcAft>
          <a:spcPct val="0"/>
        </a:spcAft>
        <a:buSzPct val="100000"/>
        <a:buFont typeface="Times New Roman" pitchFamily="18" charset="0"/>
        <a:defRPr sz="4200" kern="1200">
          <a:solidFill>
            <a:srgbClr val="330033"/>
          </a:solidFill>
          <a:latin typeface="Calibri" panose="020F0502020204030204" pitchFamily="34" charset="0"/>
          <a:ea typeface="Microsoft YaHei" panose="020B0503020204020204" pitchFamily="34" charset="-122"/>
          <a:cs typeface="+mj-cs"/>
        </a:defRPr>
      </a:lvl2pPr>
      <a:lvl3pPr lvl="2" algn="l" defTabSz="449263" rtl="0" eaLnBrk="0" fontAlgn="base" hangingPunct="0">
        <a:spcBef>
          <a:spcPct val="0"/>
        </a:spcBef>
        <a:spcAft>
          <a:spcPct val="0"/>
        </a:spcAft>
        <a:buSzPct val="100000"/>
        <a:buFont typeface="Times New Roman" pitchFamily="18" charset="0"/>
        <a:defRPr sz="4200" kern="1200">
          <a:solidFill>
            <a:srgbClr val="330033"/>
          </a:solidFill>
          <a:latin typeface="Calibri" panose="020F0502020204030204" pitchFamily="34" charset="0"/>
          <a:ea typeface="Microsoft YaHei" panose="020B0503020204020204" pitchFamily="34" charset="-122"/>
          <a:cs typeface="+mj-cs"/>
        </a:defRPr>
      </a:lvl3pPr>
      <a:lvl4pPr lvl="3" algn="l" defTabSz="449263" rtl="0" eaLnBrk="0" fontAlgn="base" hangingPunct="0">
        <a:spcBef>
          <a:spcPct val="0"/>
        </a:spcBef>
        <a:spcAft>
          <a:spcPct val="0"/>
        </a:spcAft>
        <a:buSzPct val="100000"/>
        <a:buFont typeface="Times New Roman" pitchFamily="18" charset="0"/>
        <a:defRPr sz="4200" kern="1200">
          <a:solidFill>
            <a:srgbClr val="330033"/>
          </a:solidFill>
          <a:latin typeface="Calibri" panose="020F0502020204030204" pitchFamily="34" charset="0"/>
          <a:ea typeface="Microsoft YaHei" panose="020B0503020204020204" pitchFamily="34" charset="-122"/>
          <a:cs typeface="+mj-cs"/>
        </a:defRPr>
      </a:lvl4pPr>
      <a:lvl5pPr lvl="4" algn="l" defTabSz="449263" rtl="0" eaLnBrk="0" fontAlgn="base" hangingPunct="0">
        <a:spcBef>
          <a:spcPct val="0"/>
        </a:spcBef>
        <a:spcAft>
          <a:spcPct val="0"/>
        </a:spcAft>
        <a:buSzPct val="100000"/>
        <a:buFont typeface="Times New Roman" pitchFamily="18" charset="0"/>
        <a:defRPr sz="4200" kern="1200">
          <a:solidFill>
            <a:srgbClr val="330033"/>
          </a:solidFill>
          <a:latin typeface="Calibri" panose="020F0502020204030204" pitchFamily="34" charset="0"/>
          <a:ea typeface="Microsoft YaHei" panose="020B0503020204020204" pitchFamily="34" charset="-122"/>
          <a:cs typeface="+mj-cs"/>
        </a:defRPr>
      </a:lvl5pPr>
      <a:lvl6pPr marL="457200" algn="l" defTabSz="448945" rtl="0" eaLnBrk="0" fontAlgn="base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200" kern="1200">
          <a:solidFill>
            <a:srgbClr val="330033"/>
          </a:solidFill>
          <a:latin typeface="Calibri" panose="020F0502020204030204" pitchFamily="34" charset="0"/>
          <a:ea typeface="Microsoft YaHei" panose="020B0503020204020204" pitchFamily="34" charset="-122"/>
          <a:cs typeface="+mj-cs"/>
        </a:defRPr>
      </a:lvl6pPr>
      <a:lvl7pPr marL="914400" algn="l" defTabSz="448945" rtl="0" eaLnBrk="0" fontAlgn="base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200" kern="1200">
          <a:solidFill>
            <a:srgbClr val="330033"/>
          </a:solidFill>
          <a:latin typeface="Calibri" panose="020F0502020204030204" pitchFamily="34" charset="0"/>
          <a:ea typeface="Microsoft YaHei" panose="020B0503020204020204" pitchFamily="34" charset="-122"/>
          <a:cs typeface="+mj-cs"/>
        </a:defRPr>
      </a:lvl7pPr>
      <a:lvl8pPr marL="1371600" algn="l" defTabSz="448945" rtl="0" eaLnBrk="0" fontAlgn="base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200" kern="1200">
          <a:solidFill>
            <a:srgbClr val="330033"/>
          </a:solidFill>
          <a:latin typeface="Calibri" panose="020F0502020204030204" pitchFamily="34" charset="0"/>
          <a:ea typeface="Microsoft YaHei" panose="020B0503020204020204" pitchFamily="34" charset="-122"/>
          <a:cs typeface="+mj-cs"/>
        </a:defRPr>
      </a:lvl8pPr>
      <a:lvl9pPr marL="1828800" algn="l" defTabSz="448945" rtl="0" eaLnBrk="0" fontAlgn="base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200" kern="1200">
          <a:solidFill>
            <a:srgbClr val="330033"/>
          </a:solidFill>
          <a:latin typeface="Calibri" panose="020F0502020204030204" pitchFamily="34" charset="0"/>
          <a:ea typeface="Microsoft YaHei" panose="020B0503020204020204" pitchFamily="34" charset="-122"/>
          <a:cs typeface="+mj-cs"/>
        </a:defRPr>
      </a:lvl9pPr>
    </p:titleStyle>
    <p:bodyStyle>
      <a:lvl1pPr marL="342900" indent="-342900" algn="l" defTabSz="449263" rtl="0" eaLnBrk="0" fontAlgn="base" hangingPunct="0">
        <a:spcBef>
          <a:spcPts val="700"/>
        </a:spcBef>
        <a:spcAft>
          <a:spcPct val="0"/>
        </a:spcAft>
        <a:buSzPct val="100000"/>
        <a:buFont typeface="Times New Roman" pitchFamily="18" charset="0"/>
        <a:buChar char="•"/>
        <a:defRPr sz="28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lvl="1" indent="-285750" algn="l" defTabSz="449263" rtl="0" eaLnBrk="0" fontAlgn="base" hangingPunct="0">
        <a:spcBef>
          <a:spcPts val="650"/>
        </a:spcBef>
        <a:spcAft>
          <a:spcPct val="0"/>
        </a:spcAft>
        <a:buSzPct val="100000"/>
        <a:buFont typeface="Times New Roman" pitchFamily="18" charset="0"/>
        <a:buChar char="–"/>
        <a:defRPr sz="26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lvl="2" indent="-228600" algn="l" defTabSz="449263" rtl="0" eaLnBrk="0" fontAlgn="base" hangingPunct="0">
        <a:spcBef>
          <a:spcPts val="575"/>
        </a:spcBef>
        <a:spcAft>
          <a:spcPct val="0"/>
        </a:spcAft>
        <a:buSzPct val="100000"/>
        <a:buFont typeface="Times New Roman" pitchFamily="18" charset="0"/>
        <a:buChar char="•"/>
        <a:defRPr sz="23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lvl="3" indent="-228600" algn="l" defTabSz="449263" rtl="0" eaLnBrk="0" fontAlgn="base" hangingPunct="0">
        <a:spcBef>
          <a:spcPts val="500"/>
        </a:spcBef>
        <a:spcAft>
          <a:spcPct val="0"/>
        </a:spcAft>
        <a:buSzPct val="100000"/>
        <a:buFont typeface="Times New Roman" pitchFamily="18" charset="0"/>
        <a:buChar char="–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lvl="4" indent="-228600" algn="l" defTabSz="449263" rtl="0" eaLnBrk="0" fontAlgn="base" hangingPunct="0">
        <a:spcBef>
          <a:spcPts val="500"/>
        </a:spcBef>
        <a:spcAft>
          <a:spcPct val="0"/>
        </a:spcAft>
        <a:buSzPct val="100000"/>
        <a:buFont typeface="Times New Roman" pitchFamily="18" charset="0"/>
        <a:buChar char="»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lvl="5" indent="-228600" algn="l" defTabSz="449580" eaLnBrk="0" fontAlgn="base" latinLnBrk="0" hangingPunct="0">
        <a:lnSpc>
          <a:spcPct val="10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None/>
        <a:defRPr sz="2000" b="0" i="0" u="none" kern="1200" baseline="0">
          <a:solidFill>
            <a:srgbClr val="000000"/>
          </a:solidFill>
          <a:latin typeface="+mn-lt"/>
          <a:ea typeface="+mn-ea"/>
          <a:cs typeface="+mn-cs"/>
        </a:defRPr>
      </a:lvl6pPr>
      <a:lvl7pPr marL="2971800" lvl="6" indent="-228600" algn="l" defTabSz="449580" eaLnBrk="0" fontAlgn="base" latinLnBrk="0" hangingPunct="0">
        <a:lnSpc>
          <a:spcPct val="10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None/>
        <a:defRPr sz="2000" b="0" i="0" u="none" kern="1200" baseline="0">
          <a:solidFill>
            <a:srgbClr val="000000"/>
          </a:solidFill>
          <a:latin typeface="+mn-lt"/>
          <a:ea typeface="+mn-ea"/>
          <a:cs typeface="+mn-cs"/>
        </a:defRPr>
      </a:lvl7pPr>
      <a:lvl8pPr marL="3429000" lvl="7" indent="-228600" algn="l" defTabSz="449580" eaLnBrk="0" fontAlgn="base" latinLnBrk="0" hangingPunct="0">
        <a:lnSpc>
          <a:spcPct val="10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None/>
        <a:defRPr sz="2000" b="0" i="0" u="none" kern="1200" baseline="0">
          <a:solidFill>
            <a:srgbClr val="000000"/>
          </a:solidFill>
          <a:latin typeface="+mn-lt"/>
          <a:ea typeface="+mn-ea"/>
          <a:cs typeface="+mn-cs"/>
        </a:defRPr>
      </a:lvl8pPr>
      <a:lvl9pPr marL="3886200" lvl="8" indent="-228600" algn="l" defTabSz="449580" eaLnBrk="0" fontAlgn="base" latinLnBrk="0" hangingPunct="0">
        <a:lnSpc>
          <a:spcPct val="10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None/>
        <a:defRPr sz="2000" b="0" i="0" u="none" kern="1200" baseline="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lvl1pPr marL="0" lvl="0" indent="0" algn="r" defTabSz="44958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None/>
        <a:defRPr sz="2800" b="1" i="0" u="none" kern="1200" baseline="0">
          <a:solidFill>
            <a:srgbClr val="FFFFFF"/>
          </a:solidFill>
          <a:latin typeface="+mn-lt"/>
          <a:ea typeface="+mn-ea"/>
          <a:cs typeface="+mn-cs"/>
        </a:defRPr>
      </a:lvl1pPr>
      <a:lvl2pPr marL="742950" lvl="1" indent="-285750" algn="r" defTabSz="44958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None/>
        <a:defRPr sz="2800" b="1" i="0" u="none" kern="1200" baseline="0">
          <a:solidFill>
            <a:srgbClr val="FFFFFF"/>
          </a:solidFill>
          <a:latin typeface="+mn-lt"/>
          <a:ea typeface="+mn-ea"/>
          <a:cs typeface="+mn-cs"/>
        </a:defRPr>
      </a:lvl2pPr>
      <a:lvl3pPr marL="1143000" lvl="2" indent="-228600" algn="r" defTabSz="44958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None/>
        <a:defRPr sz="2800" b="1" i="0" u="none" kern="1200" baseline="0">
          <a:solidFill>
            <a:srgbClr val="FFFFFF"/>
          </a:solidFill>
          <a:latin typeface="+mn-lt"/>
          <a:ea typeface="+mn-ea"/>
          <a:cs typeface="+mn-cs"/>
        </a:defRPr>
      </a:lvl3pPr>
      <a:lvl4pPr marL="1600200" lvl="3" indent="-228600" algn="r" defTabSz="44958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None/>
        <a:defRPr sz="2800" b="1" i="0" u="none" kern="1200" baseline="0">
          <a:solidFill>
            <a:srgbClr val="FFFFFF"/>
          </a:solidFill>
          <a:latin typeface="+mn-lt"/>
          <a:ea typeface="+mn-ea"/>
          <a:cs typeface="+mn-cs"/>
        </a:defRPr>
      </a:lvl4pPr>
      <a:lvl5pPr marL="2057400" lvl="4" indent="-228600" algn="r" defTabSz="44958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None/>
        <a:defRPr sz="2800" b="1" i="0" u="none" kern="1200" baseline="0">
          <a:solidFill>
            <a:srgbClr val="FFFFFF"/>
          </a:solidFill>
          <a:latin typeface="+mn-lt"/>
          <a:ea typeface="+mn-ea"/>
          <a:cs typeface="+mn-cs"/>
        </a:defRPr>
      </a:lvl5pPr>
      <a:lvl6pPr marL="2286000" lvl="5" indent="-228600" algn="r" defTabSz="44958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None/>
        <a:defRPr sz="2800" b="1" i="0" u="none" kern="1200" baseline="0">
          <a:solidFill>
            <a:srgbClr val="FFFFFF"/>
          </a:solidFill>
          <a:latin typeface="+mn-lt"/>
          <a:ea typeface="+mn-ea"/>
          <a:cs typeface="+mn-cs"/>
        </a:defRPr>
      </a:lvl6pPr>
      <a:lvl7pPr marL="2743200" lvl="6" indent="-228600" algn="r" defTabSz="44958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None/>
        <a:defRPr sz="2800" b="1" i="0" u="none" kern="1200" baseline="0">
          <a:solidFill>
            <a:srgbClr val="FFFFFF"/>
          </a:solidFill>
          <a:latin typeface="+mn-lt"/>
          <a:ea typeface="+mn-ea"/>
          <a:cs typeface="+mn-cs"/>
        </a:defRPr>
      </a:lvl7pPr>
      <a:lvl8pPr marL="3200400" lvl="7" indent="-228600" algn="r" defTabSz="44958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None/>
        <a:defRPr sz="2800" b="1" i="0" u="none" kern="1200" baseline="0">
          <a:solidFill>
            <a:srgbClr val="FFFFFF"/>
          </a:solidFill>
          <a:latin typeface="+mn-lt"/>
          <a:ea typeface="+mn-ea"/>
          <a:cs typeface="+mn-cs"/>
        </a:defRPr>
      </a:lvl8pPr>
      <a:lvl9pPr marL="3657600" lvl="8" indent="-228600" algn="r" defTabSz="44958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None/>
        <a:defRPr sz="2800" b="1" i="0" u="none" kern="1200" baseline="0">
          <a:solidFill>
            <a:srgbClr val="FFFFFF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4437063" y="5949950"/>
            <a:ext cx="4437062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altLang="en-US" sz="2000">
                <a:solidFill>
                  <a:srgbClr val="191966"/>
                </a:solidFill>
                <a:latin typeface="Times New Roman" pitchFamily="18" charset="0"/>
              </a:rPr>
              <a:t>Педагог –психолог </a:t>
            </a:r>
          </a:p>
          <a:p>
            <a:pPr algn="r"/>
            <a:r>
              <a:rPr lang="ru-RU" altLang="en-US" sz="2000">
                <a:solidFill>
                  <a:srgbClr val="191966"/>
                </a:solidFill>
                <a:latin typeface="Times New Roman" pitchFamily="18" charset="0"/>
              </a:rPr>
              <a:t>Иваненко  Инна Анатольевна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ChangeArrowheads="1"/>
          </p:cNvSpPr>
          <p:nvPr/>
        </p:nvSpPr>
        <p:spPr bwMode="auto">
          <a:xfrm>
            <a:off x="260350" y="1162050"/>
            <a:ext cx="8534400" cy="708025"/>
          </a:xfrm>
          <a:prstGeom prst="rect">
            <a:avLst/>
          </a:prstGeom>
          <a:ln>
            <a:solidFill>
              <a:srgbClr val="0070C0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4000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Преимущества </a:t>
            </a:r>
            <a:r>
              <a:rPr lang="ru-RU" sz="4000" dirty="0" err="1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нейрографики</a:t>
            </a:r>
            <a:endParaRPr lang="ru-RU" sz="4000" dirty="0">
              <a:solidFill>
                <a:srgbClr val="33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0" y="1873250"/>
            <a:ext cx="88392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b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речи.</a:t>
            </a:r>
          </a:p>
          <a:p>
            <a:pPr>
              <a:buFont typeface="Wingdings" pitchFamily="2" charset="2"/>
              <a:buChar char="Ø"/>
            </a:pPr>
            <a:r>
              <a:rPr lang="ru-RU" b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Эстетическое развитие</a:t>
            </a:r>
          </a:p>
          <a:p>
            <a:pPr>
              <a:buFont typeface="Wingdings" pitchFamily="2" charset="2"/>
              <a:buChar char="Ø"/>
            </a:pPr>
            <a:r>
              <a:rPr lang="ru-RU" b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Эмоциональная уравновешенность</a:t>
            </a:r>
          </a:p>
          <a:p>
            <a:pPr>
              <a:buFont typeface="Wingdings" pitchFamily="2" charset="2"/>
              <a:buChar char="Ø"/>
            </a:pPr>
            <a:r>
              <a:rPr lang="ru-RU" b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самостоятельности</a:t>
            </a:r>
          </a:p>
          <a:p>
            <a:pPr>
              <a:buFont typeface="Wingdings" pitchFamily="2" charset="2"/>
              <a:buChar char="Ø"/>
            </a:pPr>
            <a:r>
              <a:rPr lang="ru-RU" b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воображения</a:t>
            </a:r>
          </a:p>
          <a:p>
            <a:pPr>
              <a:buFont typeface="Wingdings" pitchFamily="2" charset="2"/>
              <a:buChar char="Ø"/>
            </a:pPr>
            <a:endParaRPr lang="ru-RU" b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Нейрографика. Что это, принципы рисования для детей, алгоритм, как научиться. Картинки, видео-уроки обучения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55227">
            <a:off x="4029147" y="4039410"/>
            <a:ext cx="3359150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2293" name="AutoShape 4" descr="Рисование кистью, дизайн, Акварельная живопись, косметика png | PNGEgg"/>
          <p:cNvSpPr>
            <a:spLocks noChangeAspect="1" noChangeArrowheads="1"/>
          </p:cNvSpPr>
          <p:nvPr/>
        </p:nvSpPr>
        <p:spPr bwMode="auto">
          <a:xfrm>
            <a:off x="266700" y="-2127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4" name="AutoShape 7" descr="https://alfaday.net/uploads/posts/2013-04/1367297344_2h.jpg"/>
          <p:cNvSpPr>
            <a:spLocks noChangeAspect="1" noChangeArrowheads="1"/>
          </p:cNvSpPr>
          <p:nvPr/>
        </p:nvSpPr>
        <p:spPr bwMode="auto">
          <a:xfrm>
            <a:off x="266700" y="-2127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5" name="Рисунок 14" descr="https://encrypted-tbn0.gstatic.com/images?q=tbn%3AANd9GcQX3lr5cEzw_PdyGjpbs1vZQaP2IdE2gw6Daw&amp;usqp=CAU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61200" y="2184400"/>
            <a:ext cx="133865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5" descr="Презентация к уроку ИСКУССТВО 9 класс &quot;Художественное мышление в авангарде  науки&quot;"/>
          <p:cNvSpPr>
            <a:spLocks noChangeAspect="1" noChangeArrowheads="1"/>
          </p:cNvSpPr>
          <p:nvPr/>
        </p:nvSpPr>
        <p:spPr bwMode="auto">
          <a:xfrm>
            <a:off x="266700" y="-2127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3315" name="Рисунок 4" descr="Анимация с надписью спасибо за внимание | Table-tennis62.r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2600" y="1117600"/>
            <a:ext cx="7734300" cy="417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Рисунок 7" descr="Matite colorate, Pastelli Clip art - clipart pastello 600*491 Png  trasparente Scarica gratis - Matita, Penna, Plastica.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72350" y="1784350"/>
            <a:ext cx="146050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Drawing Art, pencil, pencil, color Pencil, computer Wallpaper png | PNGWin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028700"/>
            <a:ext cx="1619250" cy="2800349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3"/>
          <p:cNvSpPr>
            <a:spLocks noChangeArrowheads="1"/>
          </p:cNvSpPr>
          <p:nvPr/>
        </p:nvSpPr>
        <p:spPr bwMode="auto">
          <a:xfrm>
            <a:off x="4751388" y="1314450"/>
            <a:ext cx="4186237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000" i="1" dirty="0"/>
              <a:t>:</a:t>
            </a:r>
            <a:r>
              <a:rPr lang="ru-RU" sz="2000" dirty="0"/>
              <a:t> </a:t>
            </a:r>
            <a:r>
              <a:rPr lang="ru-RU" sz="2400" dirty="0" err="1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Нейрографика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b="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творческая форма передачи восприятия мира в процессе постановки и решения психологических задач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—</a:t>
            </a:r>
            <a:endParaRPr lang="ru-RU" sz="2400" b="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507428">
            <a:off x="342900" y="1690688"/>
            <a:ext cx="4032250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3897313" y="3608388"/>
            <a:ext cx="4976812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ru-RU" sz="2400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ru-RU" sz="2400" dirty="0" err="1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нейрографики</a:t>
            </a:r>
            <a:r>
              <a:rPr lang="ru-RU" sz="2400" dirty="0">
                <a:solidFill>
                  <a:srgbClr val="21212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dirty="0">
                <a:solidFill>
                  <a:srgbClr val="21212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b="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вывести из подсознания на сознательный уровень все отрицательные чувства человека и помочь их преодолеть.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3"/>
          <p:cNvSpPr>
            <a:spLocks noChangeArrowheads="1"/>
          </p:cNvSpPr>
          <p:nvPr/>
        </p:nvSpPr>
        <p:spPr bwMode="auto">
          <a:xfrm>
            <a:off x="296863" y="998538"/>
            <a:ext cx="4572000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Павел Михайлович Пискарёв </a:t>
            </a:r>
            <a:r>
              <a:rPr lang="ru-RU" sz="200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000" b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Ректор Института Психологии Творчества,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Член-корреспондент Международной академии психологических наук, художник.</a:t>
            </a:r>
          </a:p>
        </p:txBody>
      </p:sp>
      <p:pic>
        <p:nvPicPr>
          <p:cNvPr id="5" name="Picture 1228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1150" y="1219200"/>
            <a:ext cx="3121025" cy="585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3"/>
          <p:cNvSpPr>
            <a:spLocks noChangeArrowheads="1"/>
          </p:cNvSpPr>
          <p:nvPr/>
        </p:nvSpPr>
        <p:spPr bwMode="auto">
          <a:xfrm>
            <a:off x="431800" y="1012825"/>
            <a:ext cx="8415338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Нейрографическая линия</a:t>
            </a:r>
            <a:r>
              <a:rPr lang="ru-RU" b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– это специальный инструмент, который позволяет изображение сделать ощущением</a:t>
            </a:r>
          </a:p>
          <a:p>
            <a:endParaRPr lang="ru-RU" b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Рисунок 3" descr="https://iamcenter.ru/wp-content/uploads/2020/02/4daa6c43d0b357a9c87ba56ca52dcec2-1000x10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60750" y="2851150"/>
            <a:ext cx="3810000" cy="278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4" name="Прямоугольник 3"/>
          <p:cNvSpPr/>
          <p:nvPr/>
        </p:nvSpPr>
        <p:spPr>
          <a:xfrm>
            <a:off x="215900" y="0"/>
            <a:ext cx="8578850" cy="1200150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Суть метода —</a:t>
            </a:r>
          </a:p>
          <a:p>
            <a:pPr algn="ctr">
              <a:defRPr/>
            </a:pPr>
            <a:r>
              <a:rPr lang="ru-RU" sz="3600" dirty="0" err="1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нейрографическая</a:t>
            </a:r>
            <a:r>
              <a:rPr lang="ru-RU" sz="3600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линия</a:t>
            </a:r>
            <a:endParaRPr lang="ru-RU" sz="3600" dirty="0">
              <a:solidFill>
                <a:srgbClr val="3333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349250" y="706438"/>
            <a:ext cx="8794750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238050" anchor="ctr">
            <a:spAutoFit/>
          </a:bodyPr>
          <a:lstStyle/>
          <a:p>
            <a:pPr algn="ctr" eaLnBrk="0" hangingPunct="0"/>
            <a:endParaRPr lang="ru-RU" sz="1900">
              <a:solidFill>
                <a:srgbClr val="3C3950"/>
              </a:solidFill>
              <a:latin typeface="Montserrat" charset="0"/>
            </a:endParaRPr>
          </a:p>
          <a:p>
            <a:pPr algn="ctr" eaLnBrk="0" hangingPunct="0"/>
            <a:r>
              <a:rPr lang="ru-RU" sz="360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Что дает применение нейрографики</a:t>
            </a:r>
          </a:p>
          <a:p>
            <a:pPr algn="ctr" eaLnBrk="0" hangingPunct="0">
              <a:buSzTx/>
              <a:buFontTx/>
              <a:buNone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93700" y="2051050"/>
            <a:ext cx="8223250" cy="30464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Ø"/>
              <a:defRPr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Улучшить взаимоотношения с людьми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Получить нестандартное решение проблемы или нестандартное видение ситуации 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Улучшить состояние здоровья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Найти истинное предназначение 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Избавиться от страхов и фобий</a:t>
            </a:r>
          </a:p>
          <a:p>
            <a:pPr>
              <a:defRPr/>
            </a:pP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Пример выполненного рисунка нейрографики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52680">
            <a:off x="6172200" y="3562350"/>
            <a:ext cx="2555875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6"/>
          <p:cNvSpPr>
            <a:spLocks noChangeArrowheads="1"/>
          </p:cNvSpPr>
          <p:nvPr/>
        </p:nvSpPr>
        <p:spPr bwMode="auto">
          <a:xfrm>
            <a:off x="0" y="920750"/>
            <a:ext cx="8891588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tabLst>
                <a:tab pos="457200" algn="l"/>
              </a:tabLst>
              <a:defRPr/>
            </a:pP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Уникальность метода «</a:t>
            </a:r>
            <a:r>
              <a:rPr lang="ru-RU" sz="3600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нейрографика</a:t>
            </a:r>
            <a:r>
              <a:rPr lang="ru-RU" sz="36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eaLnBrk="0" hangingPunct="0">
              <a:tabLst>
                <a:tab pos="457200" algn="l"/>
              </a:tabLst>
              <a:defRPr/>
            </a:pP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SzTx/>
              <a:buFont typeface="Wingdings" pitchFamily="2" charset="2"/>
              <a:buChar char="Ø"/>
              <a:tabLst>
                <a:tab pos="457200" algn="l"/>
              </a:tabLst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Отсутствие необходимости умения рисовать</a:t>
            </a:r>
          </a:p>
          <a:p>
            <a:pPr eaLnBrk="0" hangingPunct="0">
              <a:buSzTx/>
              <a:buFont typeface="Wingdings" pitchFamily="2" charset="2"/>
              <a:buChar char="Ø"/>
              <a:tabLst>
                <a:tab pos="457200" algn="l"/>
              </a:tabLst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Возможность работать самостоятельно</a:t>
            </a:r>
          </a:p>
          <a:p>
            <a:pPr eaLnBrk="0" hangingPunct="0">
              <a:buSzTx/>
              <a:buFont typeface="Wingdings" pitchFamily="2" charset="2"/>
              <a:buChar char="Ø"/>
              <a:tabLst>
                <a:tab pos="457200" algn="l"/>
              </a:tabLst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Возможность управлять своей действительностью</a:t>
            </a:r>
          </a:p>
        </p:txBody>
      </p:sp>
      <p:pic>
        <p:nvPicPr>
          <p:cNvPr id="8195" name="Picture 3" descr="красивая нейрокартин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817086">
            <a:off x="407983" y="3702408"/>
            <a:ext cx="2696836" cy="2403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196" name="Picture 4" descr="снятие ограничений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807278">
            <a:off x="5720039" y="3780851"/>
            <a:ext cx="3011703" cy="2258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197" name="Picture 5" descr="Нетрадиционные способы рисования | МБДОУ «Центр развития ребёнка – детский  сад № 7 «Ёлочка»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60700" y="3340100"/>
            <a:ext cx="2547938" cy="191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1917700"/>
            <a:ext cx="8356600" cy="26781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ru-RU" b="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лист белой бумаги формат А5, А4;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b="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карандаш, фломастер чем наносить линии и фигуры;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b="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краски или цветные карандаши;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b="0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гелевые</a:t>
            </a:r>
            <a:r>
              <a:rPr lang="ru-RU" b="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или шариковые ручки;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b="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кисти или маркеры для акварели.</a:t>
            </a:r>
          </a:p>
        </p:txBody>
      </p:sp>
      <p:pic>
        <p:nvPicPr>
          <p:cNvPr id="29698" name="Picture 2" descr="%D1%80%D0%B8%D1%81%D1%83%D0%B5%D0%BC-%D0%B8%D0%BD%D1%81%D1%82%D1%80%D1%83%D0%BC%D0%B5%D0%BD%D1%82%D1%8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4950">
            <a:off x="5816600" y="2806700"/>
            <a:ext cx="3170207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4" name="Прямоугольник 3"/>
          <p:cNvSpPr/>
          <p:nvPr/>
        </p:nvSpPr>
        <p:spPr>
          <a:xfrm>
            <a:off x="1460500" y="1162050"/>
            <a:ext cx="6442075" cy="646113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Инструменты </a:t>
            </a:r>
            <a:r>
              <a:rPr lang="ru-RU" sz="3600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для занятий</a:t>
            </a:r>
            <a:endParaRPr lang="ru-RU" sz="3600" dirty="0">
              <a:solidFill>
                <a:srgbClr val="3333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9350" y="984250"/>
            <a:ext cx="7556500" cy="646113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3600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Базовый алгоритм </a:t>
            </a:r>
            <a:r>
              <a:rPr lang="ru-RU" sz="3600" dirty="0" err="1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нейрографики</a:t>
            </a:r>
            <a:endParaRPr lang="ru-RU" sz="3600" dirty="0">
              <a:solidFill>
                <a:srgbClr val="33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5900" y="1784350"/>
            <a:ext cx="8356600" cy="26781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Актуализация темы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Выплёскивание напряжения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Округление углов</a:t>
            </a:r>
            <a:r>
              <a:rPr lang="ru-RU" dirty="0"/>
              <a:t>.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Объединение (интеграция)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Линии поля. Синхронизация поля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Вербализация  </a:t>
            </a:r>
          </a:p>
        </p:txBody>
      </p:sp>
      <p:pic>
        <p:nvPicPr>
          <p:cNvPr id="54273" name="Picture 1" descr="снятие ограничений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84110">
            <a:off x="6342622" y="2572121"/>
            <a:ext cx="2652292" cy="1989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ChangeArrowheads="1"/>
          </p:cNvSpPr>
          <p:nvPr/>
        </p:nvSpPr>
        <p:spPr bwMode="auto">
          <a:xfrm>
            <a:off x="260350" y="184150"/>
            <a:ext cx="8534400" cy="708025"/>
          </a:xfrm>
          <a:prstGeom prst="rect">
            <a:avLst/>
          </a:prstGeom>
          <a:ln>
            <a:solidFill>
              <a:srgbClr val="0070C0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ru-RU" sz="4000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Значение фигур в </a:t>
            </a:r>
            <a:r>
              <a:rPr lang="ru-RU" sz="4000" dirty="0" err="1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нейрографике</a:t>
            </a:r>
            <a:endParaRPr lang="ru-RU" sz="4000" dirty="0">
              <a:solidFill>
                <a:srgbClr val="33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0" y="1117600"/>
            <a:ext cx="88392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buFont typeface="Wingdings" pitchFamily="2" charset="2"/>
              <a:buChar char="Ø"/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Круг</a:t>
            </a:r>
            <a:r>
              <a:rPr lang="ru-RU" b="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позитивное начало, символизирует центр</a:t>
            </a:r>
          </a:p>
          <a:p>
            <a:pPr eaLnBrk="0" hangingPunct="0">
              <a:buFont typeface="Wingdings" pitchFamily="2" charset="2"/>
              <a:buChar char="Ø"/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Квадрат - </a:t>
            </a:r>
            <a:r>
              <a:rPr lang="ru-RU" b="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статус надежности и организации</a:t>
            </a:r>
          </a:p>
          <a:p>
            <a:pPr eaLnBrk="0" hangingPunct="0">
              <a:buFont typeface="Wingdings" pitchFamily="2" charset="2"/>
              <a:buChar char="Ø"/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Треугольник - </a:t>
            </a:r>
            <a:r>
              <a:rPr lang="ru-RU" b="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включение в активность</a:t>
            </a:r>
          </a:p>
          <a:p>
            <a:pPr eaLnBrk="0" hangingPunct="0">
              <a:defRPr/>
            </a:pPr>
            <a:r>
              <a:rPr lang="ru-RU" b="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0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символизирует агрессивность отношения к событию</a:t>
            </a:r>
            <a:r>
              <a:rPr lang="ru-RU" b="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0" hangingPunct="0">
              <a:buFont typeface="Wingdings" pitchFamily="2" charset="2"/>
              <a:buChar char="Ø"/>
              <a:defRPr/>
            </a:pPr>
            <a:r>
              <a:rPr lang="ru-RU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Нейрографическая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линия - </a:t>
            </a:r>
            <a:r>
              <a:rPr lang="ru-RU" b="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связь нейронов головного мозга между собой, формирование нейронных связей </a:t>
            </a:r>
          </a:p>
        </p:txBody>
      </p:sp>
      <p:pic>
        <p:nvPicPr>
          <p:cNvPr id="5" name="Рисунок 4" descr="https://iamcenter.ru/wp-content/uploads/2019/09/lichnyj-kod-360x300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94550" y="3295650"/>
            <a:ext cx="17049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6" name="Рисунок 5" descr="нейрографика пример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94300" y="3829050"/>
            <a:ext cx="120967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7" name="Рисунок 6" descr="https://iamcenter.ru/wp-content/uploads/2020/02/4daa6c43d0b357a9c87ba56ca52dcec2-1000x1000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250" y="4495800"/>
            <a:ext cx="1514475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9222" name="Picture 6" descr="Практическое знакомство с НГ: Что можно делать с помощью нейрографики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71750" y="4184650"/>
            <a:ext cx="2139950" cy="1568208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1071</TotalTime>
  <Pages>0</Pages>
  <Words>243</Words>
  <Characters>0</Characters>
  <Application>Microsoft Office PowerPoint</Application>
  <DocSecurity>0</DocSecurity>
  <PresentationFormat>Экран (4:3)</PresentationFormat>
  <Lines>0</Lines>
  <Paragraphs>72</Paragraphs>
  <Slides>11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21" baseType="lpstr">
      <vt:lpstr>GulimChe</vt:lpstr>
      <vt:lpstr>Microsoft YaHei</vt:lpstr>
      <vt:lpstr>Times New Roman</vt:lpstr>
      <vt:lpstr>Calibri</vt:lpstr>
      <vt:lpstr>Lucida Sans Unicode</vt:lpstr>
      <vt:lpstr>Arial</vt:lpstr>
      <vt:lpstr>Montserrat</vt:lpstr>
      <vt:lpstr>Wingdings</vt:lpstr>
      <vt:lpstr>Тема Office</vt:lpstr>
      <vt:lpstr>Специальное оформление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Manager/>
  <Company/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/>
  <cp:keywords/>
  <dc:description/>
  <cp:lastModifiedBy>Александр</cp:lastModifiedBy>
  <cp:revision>121</cp:revision>
  <dcterms:created xsi:type="dcterms:W3CDTF">2019-02-11T18:49:51Z</dcterms:created>
  <dcterms:modified xsi:type="dcterms:W3CDTF">2020-09-20T06:23:24Z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1033-10.2.0.5804</vt:lpwstr>
  </property>
</Properties>
</file>