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2B7FB-2040-49AF-BA8C-4FC11AC43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289559-A067-4CA5-BFA9-1AB15E16E8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BE1604-ECB7-4BA4-BC50-F332E2BB9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F8C4B9-08FA-4023-8B08-857D9D1A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E588F6-1CD3-42D0-BC8A-332017D42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4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C0ABE0-B8E6-403E-AA81-BD5D87A4F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A8D2D6A-E771-4847-8145-709865139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27D269-011C-49AF-A1C5-EB7BCBD5C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06BF1E-8E2C-49A5-A7AC-5B435068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28F421-8C35-4599-A4C6-6817994A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4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F0C549-1D64-448E-99FB-3DBD7C326B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BBD0CD8-21E4-47A1-8329-DD64DBD07D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DA1D44-7E74-455E-AEA1-023C18EEC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BA70AE-D0D0-4F4D-90FA-D5736520B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B35689-1FE9-4B29-8181-3DAE38623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30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DD10A5-0BE6-4098-BEC5-B347149F8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326ACA-879E-413D-890A-D00F2F6B9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F4DFE9-261A-481C-8A65-0E70CF62D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3CDCB0-0E4A-4155-AC0D-3B39D72E5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6E65EE-2DB3-4BA1-86AD-878543603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5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C68691-0FA7-40CE-9AE3-8534E39AB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3C70BD-1BB3-47B2-8EE6-C686C202B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67B860-FBD6-4E6A-B606-12EABA4DA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906F30-0BC2-4109-9E3F-702C5CB03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7B036C-7F73-4E63-961C-DC0C9BBBC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2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5579B-F52A-4C0F-B8FE-ADEBB5295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E0BBD8-4CD1-4475-9575-529B3DAB4E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973B58-6127-4407-910B-11BFECC0FD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7685CF-719A-44A6-BD3B-AE03BA379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C1CED5E-E38B-4274-9460-3981D9D3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51CBE6-A289-47B5-A7F3-12C0FED80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75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134BB-5469-4097-855C-589709B4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4BE737-C8FE-4DF0-A1A7-F9BB10A8E9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FA1D6A-EA8E-4B61-8F05-BBEBFCF6A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D484814-1DE9-472A-91CD-904C6BEE2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995001-98EC-489A-9811-4B0E1BC2F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1D3B4D2-76E7-49BB-923B-4EFEDC612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11798A-03D3-46F9-8BDA-5C5522F35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361A0D4-E55E-4DCE-9BF0-752E7B2D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30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A45F0-AD08-4068-B3A2-701B518A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2E674D8-8F86-464B-927F-C65C5A9F1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FAA7779-7A11-4CF1-A65F-058715FEF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9F7349D-D480-4979-B744-FE03ED3BB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AC1C09-EE95-4B5A-8120-CADD0D435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3EAEEB6-4800-4DDC-8813-6699F3931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EB6387-28BB-4909-B437-8DD9CF7D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6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066BF-5E4A-4DB2-8D25-CDACEDBFD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1506FA-76BC-4E48-BC33-1B0DA5C77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DC5765-058F-4B10-8936-C8FCF4DDB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7B2501-2DB0-453B-9A70-6E9B8D2F8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97800F-20CA-4108-BC14-013C424C3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ECD939-1854-4A90-8AB0-68F727CF6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51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5CBC8-0EBA-4643-AD90-FBF308754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F0F9A44-1BF0-4E2E-BA87-EB5526BE31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0697F4-688C-47B5-913D-2D518FF2A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ED79C4-3F25-4045-9818-7CFF44AFB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EF2D52-F234-423F-B39D-8EFAC1C4E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730D41-8663-4C82-A144-ED4D4DE5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51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CB5CD2-6392-4C23-AA2E-913887389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DE6C25-AD7E-42EB-8F9B-F74EA6154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0E9102-31CE-4EF2-A010-C3F7E3C92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41FD5-0B76-4C6A-9455-C3651D7FF6FA}" type="datetimeFigureOut">
              <a:rPr lang="ru-RU" smtClean="0"/>
              <a:t>24.12.2020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F436F-6869-4EF3-9FE4-894EB1A9C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BD4B8C-93F0-424F-9765-39142389A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66A5F-0CB6-4730-BF78-9452A434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C96A0C9-72EB-405F-AF3A-AF5698E04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355600"/>
            <a:ext cx="9321800" cy="614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013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ISMETEO.RU: Погода в Москве: заморозки, иней и гололедица - О погоде |  Новости погоды.">
            <a:extLst>
              <a:ext uri="{FF2B5EF4-FFF2-40B4-BE49-F238E27FC236}">
                <a16:creationId xmlns:a16="http://schemas.microsoft.com/office/drawing/2014/main" id="{30AFD364-0111-45EF-97F2-515804DC2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92182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Природа в инее-красивые фото | В дорогу!">
            <a:extLst>
              <a:ext uri="{FF2B5EF4-FFF2-40B4-BE49-F238E27FC236}">
                <a16:creationId xmlns:a16="http://schemas.microsoft.com/office/drawing/2014/main" id="{6447AA42-CAEA-45D4-B41D-8BAAD7508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828" y="1730376"/>
            <a:ext cx="6270171" cy="512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262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Внимание: весенний лёд хрупок и опасен! - Новости - Сетевое издание  «Уватские известия»">
            <a:extLst>
              <a:ext uri="{FF2B5EF4-FFF2-40B4-BE49-F238E27FC236}">
                <a16:creationId xmlns:a16="http://schemas.microsoft.com/office/drawing/2014/main" id="{14702BC3-6D5D-4DEE-BF79-023D4081F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2764"/>
            <a:ext cx="10261600" cy="681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751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DBF4BE-14FB-4B3D-A9BA-13A3F048D97B}"/>
              </a:ext>
            </a:extLst>
          </p:cNvPr>
          <p:cNvSpPr txBox="1"/>
          <p:nvPr/>
        </p:nvSpPr>
        <p:spPr>
          <a:xfrm>
            <a:off x="1022555" y="1905506"/>
            <a:ext cx="10146890" cy="30469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новым годом, ребята!</a:t>
            </a:r>
          </a:p>
        </p:txBody>
      </p:sp>
    </p:spTree>
    <p:extLst>
      <p:ext uri="{BB962C8B-B14F-4D97-AF65-F5344CB8AC3E}">
        <p14:creationId xmlns:p14="http://schemas.microsoft.com/office/powerpoint/2010/main" val="4045398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Осторожно – сход снега и падение сосулек с крыш зданий - Новости,  объявления - Страница безопасности (ГО и ЧС) - Общество - Официальный сайт  администрации Елизовского городского поселения">
            <a:extLst>
              <a:ext uri="{FF2B5EF4-FFF2-40B4-BE49-F238E27FC236}">
                <a16:creationId xmlns:a16="http://schemas.microsoft.com/office/drawing/2014/main" id="{F8C0878F-FEA5-425A-A108-9F902EA9B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7800"/>
            <a:ext cx="11429999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9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чему зимой на окнах появляются морозные узоры? Дед Мороз рисует? | КЗП |  Яндекс Дзен">
            <a:extLst>
              <a:ext uri="{FF2B5EF4-FFF2-40B4-BE49-F238E27FC236}">
                <a16:creationId xmlns:a16="http://schemas.microsoft.com/office/drawing/2014/main" id="{3C18D0C6-414F-45A1-9DD2-0A7768739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0"/>
            <a:ext cx="10947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28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Морозные узоры на окне">
            <a:extLst>
              <a:ext uri="{FF2B5EF4-FFF2-40B4-BE49-F238E27FC236}">
                <a16:creationId xmlns:a16="http://schemas.microsoft.com/office/drawing/2014/main" id="{2C6C0847-6D01-45EF-9F39-0A45EDB40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"/>
            <a:ext cx="112521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1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орозные узоры">
            <a:extLst>
              <a:ext uri="{FF2B5EF4-FFF2-40B4-BE49-F238E27FC236}">
                <a16:creationId xmlns:a16="http://schemas.microsoft.com/office/drawing/2014/main" id="{1678E4B5-9B78-450B-B930-2C56C4764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0"/>
            <a:ext cx="116331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664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 Германии слепили гигантского снеговика | Кадр дня | DW | 11.01.2017">
            <a:extLst>
              <a:ext uri="{FF2B5EF4-FFF2-40B4-BE49-F238E27FC236}">
                <a16:creationId xmlns:a16="http://schemas.microsoft.com/office/drawing/2014/main" id="{6AC32F8C-1278-41EC-B34D-94EA423A1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88900"/>
            <a:ext cx="11175999" cy="66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24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неговики к Новому Году своими руками: варианты изготовления и пошаговые  инструкции">
            <a:extLst>
              <a:ext uri="{FF2B5EF4-FFF2-40B4-BE49-F238E27FC236}">
                <a16:creationId xmlns:a16="http://schemas.microsoft.com/office/drawing/2014/main" id="{7CF9AA7A-D284-4F9B-BFC1-48D5428D7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1429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457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Иней (Кицунэ Миято) / Стихи.ру">
            <a:extLst>
              <a:ext uri="{FF2B5EF4-FFF2-40B4-BE49-F238E27FC236}">
                <a16:creationId xmlns:a16="http://schemas.microsoft.com/office/drawing/2014/main" id="{5E7B328C-0419-4F61-BD95-73A658232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0"/>
            <a:ext cx="11811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54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ро иней. Долго, и занудно">
            <a:extLst>
              <a:ext uri="{FF2B5EF4-FFF2-40B4-BE49-F238E27FC236}">
                <a16:creationId xmlns:a16="http://schemas.microsoft.com/office/drawing/2014/main" id="{753D3674-075E-4A94-BBA4-29EFDEB4B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2" y="64332"/>
            <a:ext cx="6634569" cy="387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иней - Wiktionary">
            <a:extLst>
              <a:ext uri="{FF2B5EF4-FFF2-40B4-BE49-F238E27FC236}">
                <a16:creationId xmlns:a16="http://schemas.microsoft.com/office/drawing/2014/main" id="{CBE665B9-E3A3-4232-AEF6-1CE4F7528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81" y="2501360"/>
            <a:ext cx="5337007" cy="410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1219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Жарынская</dc:creator>
  <cp:lastModifiedBy>Светлана Жарынская</cp:lastModifiedBy>
  <cp:revision>4</cp:revision>
  <dcterms:created xsi:type="dcterms:W3CDTF">2020-12-09T17:31:45Z</dcterms:created>
  <dcterms:modified xsi:type="dcterms:W3CDTF">2020-12-24T17:45:04Z</dcterms:modified>
</cp:coreProperties>
</file>