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3" r:id="rId3"/>
    <p:sldId id="261" r:id="rId4"/>
    <p:sldId id="262" r:id="rId5"/>
    <p:sldId id="263" r:id="rId6"/>
    <p:sldId id="264" r:id="rId7"/>
    <p:sldId id="267" r:id="rId8"/>
    <p:sldId id="268" r:id="rId9"/>
    <p:sldId id="266" r:id="rId10"/>
    <p:sldId id="271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72B01"/>
    <a:srgbClr val="B94900"/>
    <a:srgbClr val="712703"/>
    <a:srgbClr val="92300F"/>
    <a:srgbClr val="A9915D"/>
    <a:srgbClr val="AD9861"/>
    <a:srgbClr val="8A733F"/>
    <a:srgbClr val="FCFCE9"/>
    <a:srgbClr val="F5F1BF"/>
    <a:srgbClr val="B39E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>
        <p:scale>
          <a:sx n="78" d="100"/>
          <a:sy n="78" d="100"/>
        </p:scale>
        <p:origin x="-1459" y="-2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02.06.2021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383129" y="1694538"/>
            <a:ext cx="4463081" cy="99642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ts val="7000"/>
              </a:lnSpc>
            </a:pPr>
            <a:r>
              <a:rPr lang="ru-RU" sz="6000" b="1" i="1" dirty="0" smtClean="0">
                <a:ln w="19050">
                  <a:noFill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FuturisXC" panose="04000500000000000000" pitchFamily="82" charset="0"/>
                <a:ea typeface="Tahoma" panose="020B0604030504040204" pitchFamily="34" charset="0"/>
                <a:cs typeface="Gotham Pro Black" panose="02000903040000020004" pitchFamily="50" charset="0"/>
              </a:rPr>
              <a:t>Средний возраст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14142" y="3070575"/>
            <a:ext cx="54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</a:rPr>
              <a:t>Опытно-экспериментальная деятельность</a:t>
            </a: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75436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31091" y="1121665"/>
            <a:ext cx="74736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№8 «На мокром песке остаются следы, отпечатки»</a:t>
            </a:r>
          </a:p>
          <a:p>
            <a:endParaRPr lang="ru-RU" dirty="0"/>
          </a:p>
          <a:p>
            <a:pPr algn="ctr"/>
            <a:r>
              <a:rPr lang="ru-RU" b="1" dirty="0"/>
              <a:t>Материал: </a:t>
            </a:r>
            <a:endParaRPr lang="ru-RU" b="1" dirty="0" smtClean="0"/>
          </a:p>
          <a:p>
            <a:pPr algn="ctr"/>
            <a:r>
              <a:rPr lang="ru-RU" dirty="0" smtClean="0"/>
              <a:t>подносы </a:t>
            </a:r>
            <a:r>
              <a:rPr lang="ru-RU" dirty="0"/>
              <a:t>с мокрым и сухим песком.</a:t>
            </a:r>
          </a:p>
          <a:p>
            <a:pPr algn="ctr"/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r>
              <a:rPr lang="ru-RU" dirty="0" smtClean="0"/>
              <a:t>Ребята  </a:t>
            </a:r>
            <a:r>
              <a:rPr lang="ru-RU" dirty="0"/>
              <a:t>на сухом песке </a:t>
            </a:r>
            <a:r>
              <a:rPr lang="ru-RU" dirty="0" smtClean="0"/>
              <a:t>оставим </a:t>
            </a:r>
            <a:r>
              <a:rPr lang="ru-RU" dirty="0"/>
              <a:t>отпечатки ладошек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Хорошо видны отпечатки</a:t>
            </a:r>
            <a:r>
              <a:rPr lang="ru-RU" dirty="0" smtClean="0"/>
              <a:t>? Нет</a:t>
            </a:r>
          </a:p>
          <a:p>
            <a:r>
              <a:rPr lang="ru-RU" dirty="0" smtClean="0"/>
              <a:t>А если намочить песок, перемешаем его, </a:t>
            </a:r>
            <a:r>
              <a:rPr lang="ru-RU" dirty="0" err="1" smtClean="0"/>
              <a:t>выровним</a:t>
            </a:r>
            <a:r>
              <a:rPr lang="ru-RU" dirty="0" smtClean="0"/>
              <a:t>, и оставим на мокром песке  отпечатки ладошек.</a:t>
            </a:r>
          </a:p>
          <a:p>
            <a:endParaRPr lang="ru-RU" dirty="0"/>
          </a:p>
          <a:p>
            <a:r>
              <a:rPr lang="ru-RU" dirty="0"/>
              <a:t>Теперь получается? (Посмотрите, виден каждый пальчик).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314" y="4537139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43712" y="4913376"/>
            <a:ext cx="3133344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Вывод: На мокром песке остаются следы, отпечатки, а на сухом нет.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72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32259" y="1807661"/>
            <a:ext cx="707136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Давайте еще раз вспомним, с какими свойствами песка мы сегодня познакомились.</a:t>
            </a:r>
          </a:p>
          <a:p>
            <a:endParaRPr lang="ru-RU" dirty="0"/>
          </a:p>
          <a:p>
            <a:r>
              <a:rPr lang="ru-RU" dirty="0"/>
              <a:t>Ветер, вода разрушают камни, в результате чего и появляется песок.</a:t>
            </a:r>
          </a:p>
          <a:p>
            <a:r>
              <a:rPr lang="ru-RU" dirty="0"/>
              <a:t>Песок состоит из мелких песчинок, которые не прилипают друг к другу.</a:t>
            </a:r>
          </a:p>
          <a:p>
            <a:r>
              <a:rPr lang="ru-RU" dirty="0"/>
              <a:t>Сухой песок легко сыпется и рассыпается на песчинки.</a:t>
            </a:r>
          </a:p>
          <a:p>
            <a:r>
              <a:rPr lang="ru-RU" dirty="0"/>
              <a:t>Песчинки маленькие, лёгкие, не прилипают друг к другу, они не могут удержаться ни друг за друга, ни за землю при сильной струе воздуха.</a:t>
            </a:r>
          </a:p>
          <a:p>
            <a:r>
              <a:rPr lang="ru-RU" dirty="0"/>
              <a:t>Вода быстро впитывается в песок.</a:t>
            </a:r>
          </a:p>
          <a:p>
            <a:r>
              <a:rPr lang="ru-RU" dirty="0"/>
              <a:t>Из мокрого песка можно лепить, но после высыхания он рассыпается.</a:t>
            </a:r>
          </a:p>
          <a:p>
            <a:r>
              <a:rPr lang="ru-RU" dirty="0"/>
              <a:t>На мокром песке остаются следы, отпечатки, а на сухом нет.</a:t>
            </a:r>
          </a:p>
          <a:p>
            <a:r>
              <a:rPr lang="ru-RU" dirty="0"/>
              <a:t>Мокрый песок принимает любую форму.</a:t>
            </a:r>
          </a:p>
        </p:txBody>
      </p:sp>
    </p:spTree>
    <p:extLst>
      <p:ext uri="{BB962C8B-B14F-4D97-AF65-F5344CB8AC3E}">
        <p14:creationId xmlns:p14="http://schemas.microsoft.com/office/powerpoint/2010/main" val="171303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4" y="0"/>
            <a:ext cx="9135879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8990" y="828906"/>
            <a:ext cx="6790944" cy="33239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Дорогие ребята и уважаемые родители!</a:t>
            </a:r>
          </a:p>
          <a:p>
            <a:pPr algn="ctr"/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Предлагаю сегодня  отправиться в лабораторию. Мы будем с вами проводить опыты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и эксперименты по изучению свойств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песка.  </a:t>
            </a:r>
            <a:endParaRPr lang="ru-RU" sz="2400" b="1" i="1" dirty="0">
              <a:solidFill>
                <a:schemeClr val="tx2">
                  <a:lumMod val="75000"/>
                </a:schemeClr>
              </a:solidFill>
            </a:endParaRPr>
          </a:p>
          <a:p>
            <a:pPr algn="ctr"/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Цель: познакомить детей с песком как с природным компонентом и его составом, дать представления о свойствах песка.</a:t>
            </a:r>
          </a:p>
          <a:p>
            <a:pPr algn="ctr"/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4" y="76200"/>
            <a:ext cx="1611382" cy="1611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4703" y="3807815"/>
            <a:ext cx="4276725" cy="2847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150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09472" y="1793363"/>
            <a:ext cx="68275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890016"/>
            <a:ext cx="67299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Итак, мы начинаем Опыты </a:t>
            </a:r>
            <a:r>
              <a:rPr lang="ru-RU" dirty="0">
                <a:latin typeface="Arial Black" pitchFamily="34" charset="0"/>
              </a:rPr>
              <a:t>и эксперименты с песком:</a:t>
            </a:r>
          </a:p>
          <a:p>
            <a:pPr algn="ctr"/>
            <a:endParaRPr lang="ru-RU" dirty="0"/>
          </a:p>
          <a:p>
            <a:pPr algn="ctr"/>
            <a:r>
              <a:rPr lang="ru-RU" b="1" dirty="0"/>
              <a:t>№1 «Откуда берётся песок»</a:t>
            </a:r>
          </a:p>
          <a:p>
            <a:pPr algn="ctr"/>
            <a:endParaRPr lang="ru-RU" dirty="0"/>
          </a:p>
          <a:p>
            <a:pPr algn="ctr"/>
            <a:r>
              <a:rPr lang="ru-RU" dirty="0" smtClean="0"/>
              <a:t>Нам понадобиться следующий материал</a:t>
            </a:r>
            <a:r>
              <a:rPr lang="ru-RU" dirty="0"/>
              <a:t>: </a:t>
            </a:r>
            <a:endParaRPr lang="ru-RU" dirty="0" smtClean="0"/>
          </a:p>
          <a:p>
            <a:pPr algn="ctr"/>
            <a:r>
              <a:rPr lang="ru-RU" dirty="0" smtClean="0"/>
              <a:t>камни</a:t>
            </a:r>
            <a:r>
              <a:rPr lang="ru-RU" dirty="0"/>
              <a:t>, листы белой бумаги, лупа.</a:t>
            </a:r>
          </a:p>
          <a:p>
            <a:pPr algn="ctr"/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pPr algn="ctr"/>
            <a:endParaRPr lang="ru-RU" dirty="0"/>
          </a:p>
          <a:p>
            <a:r>
              <a:rPr lang="ru-RU" dirty="0"/>
              <a:t>Возьмите 2 камня и постучите ими друг о друга, потрите их над листом бумаге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Как вы думаете, что это сыплется?</a:t>
            </a:r>
          </a:p>
          <a:p>
            <a:r>
              <a:rPr lang="ru-RU" dirty="0"/>
              <a:t>Возьмите лупы, рассмотрите это.</a:t>
            </a:r>
          </a:p>
          <a:p>
            <a:r>
              <a:rPr lang="ru-RU" dirty="0"/>
              <a:t>Как мы получили песок?</a:t>
            </a:r>
          </a:p>
          <a:p>
            <a:r>
              <a:rPr lang="ru-RU" dirty="0"/>
              <a:t>Как в природе появляется песок?</a:t>
            </a:r>
          </a:p>
          <a:p>
            <a:pPr algn="r"/>
            <a:r>
              <a:rPr lang="ru-RU" b="1" i="1" dirty="0"/>
              <a:t>Вывод: Ветер, вода разрушают камни, в результате чего и появляется песок.</a:t>
            </a:r>
          </a:p>
        </p:txBody>
      </p:sp>
    </p:spTree>
    <p:extLst>
      <p:ext uri="{BB962C8B-B14F-4D97-AF65-F5344CB8AC3E}">
        <p14:creationId xmlns:p14="http://schemas.microsoft.com/office/powerpoint/2010/main" val="258389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487424" y="751344"/>
            <a:ext cx="61447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№2 «Из чего состоит песок»</a:t>
            </a:r>
          </a:p>
          <a:p>
            <a:endParaRPr lang="ru-RU" dirty="0"/>
          </a:p>
          <a:p>
            <a:pPr algn="ctr"/>
            <a:r>
              <a:rPr lang="ru-RU" b="1" dirty="0" smtClean="0"/>
              <a:t>Для эксперимента понадобиться: </a:t>
            </a:r>
            <a:r>
              <a:rPr lang="ru-RU" dirty="0"/>
              <a:t>стаканчики с песком, листы белой бумаги, лупы.</a:t>
            </a:r>
          </a:p>
          <a:p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r>
              <a:rPr lang="ru-RU" dirty="0" smtClean="0"/>
              <a:t>Насыпьте </a:t>
            </a:r>
            <a:r>
              <a:rPr lang="ru-RU" dirty="0"/>
              <a:t>песок на листок бумаги, с помощью лупы рассмотрите его.</a:t>
            </a:r>
          </a:p>
          <a:p>
            <a:endParaRPr lang="ru-RU" dirty="0"/>
          </a:p>
          <a:p>
            <a:r>
              <a:rPr lang="ru-RU" dirty="0"/>
              <a:t>Из чего состоит песок? (зёрнышек – песчинок).</a:t>
            </a:r>
          </a:p>
          <a:p>
            <a:r>
              <a:rPr lang="ru-RU" dirty="0"/>
              <a:t>Как выглядят песчинки?</a:t>
            </a:r>
          </a:p>
          <a:p>
            <a:r>
              <a:rPr lang="ru-RU" dirty="0"/>
              <a:t>Похожи ли песчинки одна на другую?</a:t>
            </a:r>
          </a:p>
          <a:p>
            <a:r>
              <a:rPr lang="ru-RU" dirty="0"/>
              <a:t>Чтобы получилось большая горка песка нужно очень много песка.</a:t>
            </a:r>
          </a:p>
          <a:p>
            <a:endParaRPr lang="ru-RU" dirty="0"/>
          </a:p>
          <a:p>
            <a:pPr algn="r"/>
            <a:r>
              <a:rPr lang="ru-RU" b="1" i="1" dirty="0"/>
              <a:t>Вывод: Песок состоит из мелких песчинок, которые не прилипают друг к другу.</a:t>
            </a:r>
          </a:p>
        </p:txBody>
      </p:sp>
    </p:spTree>
    <p:extLst>
      <p:ext uri="{BB962C8B-B14F-4D97-AF65-F5344CB8AC3E}">
        <p14:creationId xmlns:p14="http://schemas.microsoft.com/office/powerpoint/2010/main" val="2300375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207008" y="1292352"/>
            <a:ext cx="712012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№3 «Легко ли сыпется песок»</a:t>
            </a:r>
          </a:p>
          <a:p>
            <a:endParaRPr lang="ru-RU" dirty="0"/>
          </a:p>
          <a:p>
            <a:pPr algn="ctr"/>
            <a:r>
              <a:rPr lang="ru-RU" b="1" dirty="0"/>
              <a:t>Материал</a:t>
            </a:r>
            <a:r>
              <a:rPr lang="ru-RU" b="1" dirty="0" smtClean="0"/>
              <a:t>:</a:t>
            </a:r>
          </a:p>
          <a:p>
            <a:pPr algn="ctr"/>
            <a:r>
              <a:rPr lang="ru-RU" b="1" dirty="0" smtClean="0"/>
              <a:t> </a:t>
            </a:r>
            <a:r>
              <a:rPr lang="ru-RU" dirty="0"/>
              <a:t>подносы с песком.</a:t>
            </a:r>
          </a:p>
          <a:p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endParaRPr lang="ru-RU" dirty="0"/>
          </a:p>
          <a:p>
            <a:r>
              <a:rPr lang="ru-RU" dirty="0" smtClean="0"/>
              <a:t> Наберите </a:t>
            </a:r>
            <a:r>
              <a:rPr lang="ru-RU" dirty="0"/>
              <a:t>в кулачок горсть песка и выпустить его маленькой струйкой.</a:t>
            </a:r>
          </a:p>
          <a:p>
            <a:endParaRPr lang="ru-RU" dirty="0"/>
          </a:p>
          <a:p>
            <a:r>
              <a:rPr lang="ru-RU" dirty="0"/>
              <a:t>Легко ли он сыпется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b="1" dirty="0"/>
              <a:t>Вывод: Сухой песок легко сыпется и рассыпается на песчинки.</a:t>
            </a:r>
          </a:p>
        </p:txBody>
      </p:sp>
    </p:spTree>
    <p:extLst>
      <p:ext uri="{BB962C8B-B14F-4D97-AF65-F5344CB8AC3E}">
        <p14:creationId xmlns:p14="http://schemas.microsoft.com/office/powerpoint/2010/main" val="4047325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377696" y="1028343"/>
            <a:ext cx="62910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№4 «Почему при сильном ветре неудобно играть с песком»</a:t>
            </a:r>
          </a:p>
          <a:p>
            <a:endParaRPr lang="ru-RU" dirty="0"/>
          </a:p>
          <a:p>
            <a:pPr algn="ctr"/>
            <a:r>
              <a:rPr lang="ru-RU" b="1" dirty="0" smtClean="0"/>
              <a:t>Приготовьте пожалуйста: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«песочницу» </a:t>
            </a:r>
            <a:r>
              <a:rPr lang="ru-RU" dirty="0"/>
              <a:t>– </a:t>
            </a:r>
            <a:r>
              <a:rPr lang="ru-RU" dirty="0" smtClean="0"/>
              <a:t>бутылку из-под молока, минеральной воды </a:t>
            </a:r>
            <a:r>
              <a:rPr lang="ru-RU" dirty="0"/>
              <a:t>с насыпанным тонким слоем песка.</a:t>
            </a:r>
          </a:p>
          <a:p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endParaRPr lang="ru-RU" dirty="0"/>
          </a:p>
          <a:p>
            <a:r>
              <a:rPr lang="ru-RU" dirty="0" smtClean="0"/>
              <a:t> Создадим </a:t>
            </a:r>
            <a:r>
              <a:rPr lang="ru-RU" dirty="0"/>
              <a:t>«ураган» – резко с силой сжимаем банку.</a:t>
            </a:r>
          </a:p>
          <a:p>
            <a:endParaRPr lang="ru-RU" dirty="0"/>
          </a:p>
          <a:p>
            <a:r>
              <a:rPr lang="ru-RU" dirty="0"/>
              <a:t>Что происходит и почему</a:t>
            </a:r>
            <a:r>
              <a:rPr lang="ru-RU" dirty="0" smtClean="0"/>
              <a:t>?</a:t>
            </a:r>
          </a:p>
          <a:p>
            <a:endParaRPr lang="ru-RU" dirty="0" smtClean="0"/>
          </a:p>
          <a:p>
            <a:endParaRPr lang="ru-RU" dirty="0"/>
          </a:p>
          <a:p>
            <a:pPr algn="r"/>
            <a:r>
              <a:rPr lang="ru-RU" b="1" dirty="0"/>
              <a:t>Вывод: Песчинки маленькие, лёгкие, не прилипают друг к другу, они не могут удержаться ни друг за друга, ни за землю при сильной струе воздуха.</a:t>
            </a:r>
          </a:p>
        </p:txBody>
      </p:sp>
    </p:spTree>
    <p:extLst>
      <p:ext uri="{BB962C8B-B14F-4D97-AF65-F5344CB8AC3E}">
        <p14:creationId xmlns:p14="http://schemas.microsoft.com/office/powerpoint/2010/main" val="421581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87680" y="1041505"/>
            <a:ext cx="51084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№5 «Окраска песка гуашью»</a:t>
            </a:r>
          </a:p>
          <a:p>
            <a:endParaRPr lang="ru-RU" dirty="0"/>
          </a:p>
          <a:p>
            <a:pPr algn="ctr"/>
            <a:r>
              <a:rPr lang="ru-RU" b="1" dirty="0" smtClean="0"/>
              <a:t>Для эксперимента понадобиться:</a:t>
            </a:r>
          </a:p>
          <a:p>
            <a:r>
              <a:rPr lang="ru-RU" dirty="0" smtClean="0"/>
              <a:t> </a:t>
            </a:r>
            <a:r>
              <a:rPr lang="ru-RU" dirty="0"/>
              <a:t>тарелочки с песком и водой, гуашь.</a:t>
            </a:r>
          </a:p>
          <a:p>
            <a:endParaRPr lang="ru-RU" dirty="0"/>
          </a:p>
          <a:p>
            <a:pPr algn="ctr"/>
            <a:r>
              <a:rPr lang="ru-RU" dirty="0"/>
              <a:t>Ход эксперимента:</a:t>
            </a:r>
          </a:p>
          <a:p>
            <a:endParaRPr lang="ru-RU" dirty="0"/>
          </a:p>
          <a:p>
            <a:r>
              <a:rPr lang="ru-RU" dirty="0"/>
              <a:t>В тарелочку с песком налить гуашь (разного цвета), налить воды. Потрогаем песок.</a:t>
            </a:r>
          </a:p>
          <a:p>
            <a:endParaRPr lang="ru-RU" dirty="0"/>
          </a:p>
          <a:p>
            <a:r>
              <a:rPr lang="ru-RU" dirty="0"/>
              <a:t>Каким он стал?</a:t>
            </a:r>
          </a:p>
          <a:p>
            <a:r>
              <a:rPr lang="ru-RU" dirty="0"/>
              <a:t>Благодаря чему песок стал разноцветным?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370" y="249025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510528" y="5120640"/>
            <a:ext cx="2255520" cy="120032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b="1" i="1" dirty="0" smtClean="0"/>
              <a:t>Вывод: Песок можно красить в разноцветные тона.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15869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426464" y="890814"/>
            <a:ext cx="66934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 №6 «Лепим из песка»</a:t>
            </a:r>
          </a:p>
          <a:p>
            <a:endParaRPr lang="ru-RU" dirty="0"/>
          </a:p>
          <a:p>
            <a:pPr algn="ctr"/>
            <a:r>
              <a:rPr lang="ru-RU" b="1" dirty="0" smtClean="0"/>
              <a:t>Приготовьте пожалуйста: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подносы с мокрым цветным  </a:t>
            </a:r>
            <a:r>
              <a:rPr lang="ru-RU" dirty="0" smtClean="0"/>
              <a:t>песком (как сделать, чтобы песок был цветным, мы уже знаем)</a:t>
            </a:r>
            <a:endParaRPr lang="ru-RU" dirty="0"/>
          </a:p>
          <a:p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endParaRPr lang="ru-RU" dirty="0"/>
          </a:p>
          <a:p>
            <a:pPr algn="ctr"/>
            <a:r>
              <a:rPr lang="ru-RU" dirty="0"/>
              <a:t>Попробуем слепить из мокрого песка шарики, (</a:t>
            </a:r>
            <a:r>
              <a:rPr lang="ru-RU" dirty="0" err="1"/>
              <a:t>смешарики</a:t>
            </a:r>
            <a:r>
              <a:rPr lang="ru-RU" dirty="0"/>
              <a:t>). Оставить до высыхания</a:t>
            </a:r>
          </a:p>
          <a:p>
            <a:endParaRPr lang="ru-RU" dirty="0"/>
          </a:p>
          <a:p>
            <a:r>
              <a:rPr lang="ru-RU" dirty="0"/>
              <a:t>Что происходит с поделками из песка после высыхания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974080" y="4754881"/>
            <a:ext cx="2712720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Вывод: Из мокрого песка можно лепить, но после высыхания он рассыпается.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082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587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2064" y="1329726"/>
            <a:ext cx="55290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№7 «Мокрый песок принимает любую нужную форму»</a:t>
            </a:r>
          </a:p>
          <a:p>
            <a:endParaRPr lang="ru-RU" dirty="0"/>
          </a:p>
          <a:p>
            <a:pPr algn="ctr"/>
            <a:r>
              <a:rPr lang="ru-RU" b="1" dirty="0"/>
              <a:t>Материал</a:t>
            </a:r>
            <a:r>
              <a:rPr lang="ru-RU" b="1" dirty="0" smtClean="0"/>
              <a:t>: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поднос с мокрым песком, различные формочки.</a:t>
            </a:r>
          </a:p>
          <a:p>
            <a:endParaRPr lang="ru-RU" dirty="0"/>
          </a:p>
          <a:p>
            <a:pPr algn="ctr"/>
            <a:r>
              <a:rPr lang="ru-RU" b="1" dirty="0"/>
              <a:t>Ход эксперимента:</a:t>
            </a:r>
          </a:p>
          <a:p>
            <a:endParaRPr lang="ru-RU" dirty="0"/>
          </a:p>
          <a:p>
            <a:pPr algn="ctr"/>
            <a:r>
              <a:rPr lang="ru-RU" dirty="0"/>
              <a:t>Насыпаем мокрый песок в формочки, делаем фигурки.</a:t>
            </a:r>
          </a:p>
          <a:p>
            <a:endParaRPr lang="ru-RU" dirty="0"/>
          </a:p>
          <a:p>
            <a:r>
              <a:rPr lang="ru-RU" dirty="0"/>
              <a:t>Какие фигурки получились?</a:t>
            </a:r>
          </a:p>
          <a:p>
            <a:r>
              <a:rPr lang="ru-RU" dirty="0"/>
              <a:t>Из какого песка удалось сделать фигурки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99198"/>
            <a:ext cx="2857500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156960" y="4888992"/>
            <a:ext cx="2791968" cy="6463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dirty="0" smtClean="0"/>
              <a:t>Вывод: Мокрый песок принимает любую форму.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781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536</TotalTime>
  <Words>720</Words>
  <Application>Microsoft Office PowerPoint</Application>
  <PresentationFormat>Экран (4:3)</PresentationFormat>
  <Paragraphs>118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1</cp:lastModifiedBy>
  <cp:revision>87</cp:revision>
  <dcterms:created xsi:type="dcterms:W3CDTF">2013-11-19T05:52:05Z</dcterms:created>
  <dcterms:modified xsi:type="dcterms:W3CDTF">2021-06-02T15:53:05Z</dcterms:modified>
</cp:coreProperties>
</file>