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30425"/>
            <a:ext cx="7815290" cy="17272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 </a:t>
            </a:r>
            <a:br>
              <a:rPr lang="ru-RU" dirty="0" smtClean="0"/>
            </a:br>
            <a:r>
              <a:rPr lang="ru-RU" dirty="0" smtClean="0"/>
              <a:t>«Гимнастика, акробатические элементы»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643074"/>
          </a:xfrm>
        </p:spPr>
        <p:txBody>
          <a:bodyPr/>
          <a:lstStyle/>
          <a:p>
            <a:r>
              <a:rPr lang="ru-RU" dirty="0" smtClean="0"/>
              <a:t>Ученика 6 «Е» класса</a:t>
            </a:r>
          </a:p>
          <a:p>
            <a:r>
              <a:rPr lang="ru-RU" dirty="0" err="1" smtClean="0"/>
              <a:t>Белкова</a:t>
            </a:r>
            <a:r>
              <a:rPr lang="ru-RU" dirty="0" smtClean="0"/>
              <a:t> Никиты</a:t>
            </a:r>
            <a:endParaRPr lang="ru-RU" dirty="0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Кувырок вперёд.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Техника выполнения</a:t>
            </a:r>
            <a:r>
              <a:rPr lang="ru-RU" dirty="0" smtClean="0"/>
              <a:t>. Из упора присев (с </a:t>
            </a:r>
            <a:r>
              <a:rPr lang="ru-RU" dirty="0" smtClean="0"/>
              <a:t>опорой</a:t>
            </a:r>
          </a:p>
          <a:p>
            <a:pPr>
              <a:buNone/>
            </a:pPr>
            <a:r>
              <a:rPr lang="ru-RU" dirty="0" smtClean="0"/>
              <a:t>руками </a:t>
            </a:r>
            <a:r>
              <a:rPr lang="ru-RU" dirty="0" smtClean="0"/>
              <a:t>впере­ди стоп на 30-40 см), </a:t>
            </a:r>
            <a:r>
              <a:rPr lang="ru-RU" dirty="0" smtClean="0"/>
              <a:t>выпрямляя</a:t>
            </a:r>
          </a:p>
          <a:p>
            <a:pPr>
              <a:buNone/>
            </a:pPr>
            <a:r>
              <a:rPr lang="ru-RU" dirty="0" smtClean="0"/>
              <a:t>ноги</a:t>
            </a:r>
            <a:r>
              <a:rPr lang="ru-RU" dirty="0" smtClean="0"/>
              <a:t>, перенести массу тела на ру­ки. </a:t>
            </a:r>
            <a:r>
              <a:rPr lang="ru-RU" dirty="0" smtClean="0"/>
              <a:t>Сгибая</a:t>
            </a:r>
          </a:p>
          <a:p>
            <a:pPr>
              <a:buNone/>
            </a:pPr>
            <a:r>
              <a:rPr lang="ru-RU" dirty="0" smtClean="0"/>
              <a:t>руки </a:t>
            </a:r>
            <a:r>
              <a:rPr lang="ru-RU" dirty="0" smtClean="0"/>
              <a:t>и наклоняя голову вперед, </a:t>
            </a:r>
            <a:r>
              <a:rPr lang="ru-RU" dirty="0" smtClean="0"/>
              <a:t>оттолкнуться</a:t>
            </a:r>
          </a:p>
          <a:p>
            <a:pPr>
              <a:buNone/>
            </a:pPr>
            <a:r>
              <a:rPr lang="ru-RU" dirty="0" smtClean="0"/>
              <a:t>ногами </a:t>
            </a:r>
            <a:r>
              <a:rPr lang="ru-RU" dirty="0" smtClean="0"/>
              <a:t>и, переворачиваясь через голову, </a:t>
            </a:r>
            <a:r>
              <a:rPr lang="ru-RU" dirty="0" smtClean="0"/>
              <a:t>сделать</a:t>
            </a:r>
          </a:p>
          <a:p>
            <a:pPr>
              <a:buNone/>
            </a:pPr>
            <a:r>
              <a:rPr lang="ru-RU" dirty="0" smtClean="0"/>
              <a:t>перекат </a:t>
            </a:r>
            <a:r>
              <a:rPr lang="ru-RU" dirty="0" smtClean="0"/>
              <a:t>на шею и лопат­ки. Опираясь </a:t>
            </a:r>
            <a:r>
              <a:rPr lang="ru-RU" dirty="0" smtClean="0"/>
              <a:t>лопатками</a:t>
            </a:r>
          </a:p>
          <a:p>
            <a:pPr>
              <a:buNone/>
            </a:pPr>
            <a:r>
              <a:rPr lang="ru-RU" dirty="0" smtClean="0"/>
              <a:t>о </a:t>
            </a:r>
            <a:r>
              <a:rPr lang="ru-RU" dirty="0" smtClean="0"/>
              <a:t>пол, резко согнуть ноги и взять </a:t>
            </a:r>
            <a:r>
              <a:rPr lang="ru-RU" dirty="0" smtClean="0"/>
              <a:t>группировку.</a:t>
            </a:r>
          </a:p>
          <a:p>
            <a:pPr>
              <a:buNone/>
            </a:pPr>
            <a:r>
              <a:rPr lang="ru-RU" dirty="0" smtClean="0"/>
              <a:t>Заканчивая </a:t>
            </a:r>
            <a:r>
              <a:rPr lang="ru-RU" dirty="0" smtClean="0"/>
              <a:t>кувырок, принять упор присев.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Мостик.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Мостик </a:t>
            </a:r>
            <a:r>
              <a:rPr lang="ru-RU" dirty="0" smtClean="0"/>
              <a:t>– это не только эффектное упражнение, </a:t>
            </a:r>
            <a:r>
              <a:rPr lang="ru-RU" dirty="0" smtClean="0"/>
              <a:t>которое</a:t>
            </a:r>
          </a:p>
          <a:p>
            <a:pPr>
              <a:buNone/>
            </a:pPr>
            <a:r>
              <a:rPr lang="ru-RU" dirty="0" smtClean="0"/>
              <a:t>демонстрирует </a:t>
            </a:r>
            <a:r>
              <a:rPr lang="ru-RU" dirty="0" smtClean="0"/>
              <a:t>вашу гибкость и физическую подготовку, но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очень </a:t>
            </a:r>
            <a:r>
              <a:rPr lang="ru-RU" dirty="0" smtClean="0"/>
              <a:t>полезное упражнение для спины. Благодаря </a:t>
            </a:r>
            <a:r>
              <a:rPr lang="ru-RU" dirty="0" smtClean="0"/>
              <a:t>регулярному</a:t>
            </a:r>
          </a:p>
          <a:p>
            <a:pPr>
              <a:buNone/>
            </a:pPr>
            <a:r>
              <a:rPr lang="ru-RU" dirty="0" smtClean="0"/>
              <a:t>выполнению </a:t>
            </a:r>
            <a:r>
              <a:rPr lang="ru-RU" dirty="0" smtClean="0"/>
              <a:t>мостика вы сможете улучшить осанку, </a:t>
            </a:r>
            <a:r>
              <a:rPr lang="ru-RU" dirty="0" smtClean="0"/>
              <a:t>вытянуть</a:t>
            </a:r>
          </a:p>
          <a:p>
            <a:pPr>
              <a:buNone/>
            </a:pPr>
            <a:r>
              <a:rPr lang="ru-RU" dirty="0" smtClean="0"/>
              <a:t>позвоночник</a:t>
            </a:r>
            <a:r>
              <a:rPr lang="ru-RU" dirty="0" smtClean="0"/>
              <a:t>, избавиться от болей в спине.</a:t>
            </a:r>
          </a:p>
          <a:p>
            <a:pPr>
              <a:buNone/>
            </a:pPr>
            <a:r>
              <a:rPr lang="ru-RU" dirty="0" smtClean="0"/>
              <a:t>Мостик </a:t>
            </a:r>
            <a:r>
              <a:rPr lang="ru-RU" dirty="0" smtClean="0"/>
              <a:t>можно выполнять из положения лежа (это будет под </a:t>
            </a:r>
            <a:r>
              <a:rPr lang="ru-RU" dirty="0" smtClean="0"/>
              <a:t>силу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 smtClean="0"/>
              <a:t>новичкам) и из положения стоя (такой вариант подойдет </a:t>
            </a:r>
            <a:r>
              <a:rPr lang="ru-RU" dirty="0" smtClean="0"/>
              <a:t>более</a:t>
            </a:r>
          </a:p>
          <a:p>
            <a:pPr>
              <a:buNone/>
            </a:pPr>
            <a:r>
              <a:rPr lang="ru-RU" dirty="0" smtClean="0"/>
              <a:t>продвинутым</a:t>
            </a:r>
            <a:r>
              <a:rPr lang="ru-RU" dirty="0" smtClean="0"/>
              <a:t>). Для того чтобы мостик получился </a:t>
            </a:r>
            <a:r>
              <a:rPr lang="ru-RU" dirty="0" smtClean="0"/>
              <a:t>максимально</a:t>
            </a:r>
          </a:p>
          <a:p>
            <a:pPr>
              <a:buNone/>
            </a:pPr>
            <a:r>
              <a:rPr lang="ru-RU" dirty="0" smtClean="0"/>
              <a:t>качественным </a:t>
            </a:r>
            <a:r>
              <a:rPr lang="ru-RU" dirty="0" smtClean="0"/>
              <a:t>и амплитудным, в первую очередь </a:t>
            </a:r>
            <a:r>
              <a:rPr lang="ru-RU" dirty="0" smtClean="0"/>
              <a:t>необходимы</a:t>
            </a:r>
          </a:p>
          <a:p>
            <a:pPr>
              <a:buNone/>
            </a:pPr>
            <a:r>
              <a:rPr lang="ru-RU" dirty="0" smtClean="0"/>
              <a:t>хорошая </a:t>
            </a:r>
            <a:r>
              <a:rPr lang="ru-RU" dirty="0" smtClean="0"/>
              <a:t>гибкость спины и сильный мышечный корсет. </a:t>
            </a:r>
            <a:r>
              <a:rPr lang="ru-RU" dirty="0" smtClean="0"/>
              <a:t>Кроме</a:t>
            </a:r>
          </a:p>
          <a:p>
            <a:pPr>
              <a:buNone/>
            </a:pPr>
            <a:r>
              <a:rPr lang="ru-RU" dirty="0" smtClean="0"/>
              <a:t>того</a:t>
            </a:r>
            <a:r>
              <a:rPr lang="ru-RU" dirty="0" smtClean="0"/>
              <a:t>, для уверенной стойки в мостике нужно регулярно </a:t>
            </a:r>
            <a:r>
              <a:rPr lang="ru-RU" dirty="0" smtClean="0"/>
              <a:t>работать</a:t>
            </a:r>
          </a:p>
          <a:p>
            <a:pPr>
              <a:buNone/>
            </a:pPr>
            <a:r>
              <a:rPr lang="ru-RU" dirty="0" smtClean="0"/>
              <a:t>над </a:t>
            </a:r>
            <a:r>
              <a:rPr lang="ru-RU" dirty="0" smtClean="0"/>
              <a:t>раскрытием грудной клетки и плечевых суставов, </a:t>
            </a:r>
            <a:r>
              <a:rPr lang="ru-RU" dirty="0" smtClean="0"/>
              <a:t>над</a:t>
            </a:r>
          </a:p>
          <a:p>
            <a:pPr>
              <a:buNone/>
            </a:pPr>
            <a:r>
              <a:rPr lang="ru-RU" dirty="0" smtClean="0"/>
              <a:t>вытяжением </a:t>
            </a:r>
            <a:r>
              <a:rPr lang="ru-RU" dirty="0" smtClean="0"/>
              <a:t>и укреплением квадрицепсов и над </a:t>
            </a:r>
            <a:r>
              <a:rPr lang="ru-RU" dirty="0" smtClean="0"/>
              <a:t>раскрытием</a:t>
            </a:r>
          </a:p>
          <a:p>
            <a:pPr>
              <a:buNone/>
            </a:pPr>
            <a:r>
              <a:rPr lang="ru-RU" dirty="0" smtClean="0"/>
              <a:t>тазобедренных </a:t>
            </a:r>
            <a:r>
              <a:rPr lang="ru-RU" dirty="0" smtClean="0"/>
              <a:t>суставов.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Березка.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Невероятная польза упражнения &quot;березка&quot; для Вашего здоровья | dublog.ru |  Яндекс Дзен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91440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Берёзка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Упражнение березка принято относить к </a:t>
            </a:r>
            <a:r>
              <a:rPr lang="ru-RU" dirty="0" smtClean="0"/>
              <a:t>простым</a:t>
            </a:r>
          </a:p>
          <a:p>
            <a:pPr>
              <a:buNone/>
            </a:pPr>
            <a:r>
              <a:rPr lang="ru-RU" dirty="0" smtClean="0"/>
              <a:t>движениям </a:t>
            </a:r>
            <a:r>
              <a:rPr lang="ru-RU" dirty="0" smtClean="0"/>
              <a:t>из школьной физкультуры </a:t>
            </a:r>
            <a:r>
              <a:rPr lang="ru-RU" dirty="0" smtClean="0"/>
              <a:t>или</a:t>
            </a:r>
          </a:p>
          <a:p>
            <a:pPr>
              <a:buNone/>
            </a:pPr>
            <a:r>
              <a:rPr lang="ru-RU" dirty="0" smtClean="0"/>
              <a:t>«домашней </a:t>
            </a:r>
            <a:r>
              <a:rPr lang="ru-RU" dirty="0" smtClean="0"/>
              <a:t>гимнастики», хотя оно может </a:t>
            </a:r>
            <a:r>
              <a:rPr lang="ru-RU" dirty="0" smtClean="0"/>
              <a:t>принести</a:t>
            </a:r>
          </a:p>
          <a:p>
            <a:pPr>
              <a:buNone/>
            </a:pPr>
            <a:r>
              <a:rPr lang="ru-RU" dirty="0" smtClean="0"/>
              <a:t>огромную </a:t>
            </a:r>
            <a:r>
              <a:rPr lang="ru-RU" dirty="0" smtClean="0"/>
              <a:t>пользу как новичкам, так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тренированным </a:t>
            </a:r>
            <a:r>
              <a:rPr lang="ru-RU" dirty="0" smtClean="0"/>
              <a:t>атлетам. Помимо воздействия </a:t>
            </a:r>
            <a:r>
              <a:rPr lang="ru-RU" dirty="0" smtClean="0"/>
              <a:t>на</a:t>
            </a:r>
          </a:p>
          <a:p>
            <a:pPr>
              <a:buNone/>
            </a:pPr>
            <a:r>
              <a:rPr lang="ru-RU" dirty="0" smtClean="0"/>
              <a:t>мышцы </a:t>
            </a:r>
            <a:r>
              <a:rPr lang="ru-RU" dirty="0" smtClean="0"/>
              <a:t>и опорно-двигательный </a:t>
            </a:r>
            <a:r>
              <a:rPr lang="ru-RU" dirty="0" smtClean="0"/>
              <a:t>аппарат,</a:t>
            </a:r>
          </a:p>
          <a:p>
            <a:pPr>
              <a:buNone/>
            </a:pPr>
            <a:r>
              <a:rPr lang="ru-RU" dirty="0" smtClean="0"/>
              <a:t>упражнение </a:t>
            </a:r>
            <a:r>
              <a:rPr lang="ru-RU" dirty="0" smtClean="0"/>
              <a:t>березка полезно для </a:t>
            </a:r>
            <a:r>
              <a:rPr lang="ru-RU" dirty="0" smtClean="0"/>
              <a:t>нормализации</a:t>
            </a:r>
          </a:p>
          <a:p>
            <a:pPr>
              <a:buNone/>
            </a:pPr>
            <a:r>
              <a:rPr lang="ru-RU" dirty="0" smtClean="0"/>
              <a:t>сердечнососудистой </a:t>
            </a:r>
            <a:r>
              <a:rPr lang="ru-RU" dirty="0" smtClean="0"/>
              <a:t>системы и </a:t>
            </a:r>
            <a:r>
              <a:rPr lang="ru-RU" dirty="0" smtClean="0"/>
              <a:t>укрепления</a:t>
            </a:r>
          </a:p>
          <a:p>
            <a:pPr>
              <a:buNone/>
            </a:pPr>
            <a:r>
              <a:rPr lang="ru-RU" dirty="0" smtClean="0"/>
              <a:t>здоровья </a:t>
            </a:r>
            <a:r>
              <a:rPr lang="ru-RU" dirty="0" smtClean="0"/>
              <a:t>в целом.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Техника выполнения: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1.Ложитесь </a:t>
            </a:r>
            <a:r>
              <a:rPr lang="ru-RU" dirty="0" smtClean="0"/>
              <a:t>на спину. Ноги сведите вместе, руки </a:t>
            </a:r>
            <a:r>
              <a:rPr lang="ru-RU" dirty="0" smtClean="0"/>
              <a:t>лежат</a:t>
            </a:r>
          </a:p>
          <a:p>
            <a:pPr lvl="0">
              <a:buNone/>
            </a:pPr>
            <a:r>
              <a:rPr lang="ru-RU" dirty="0" smtClean="0"/>
              <a:t>вдоль </a:t>
            </a:r>
            <a:r>
              <a:rPr lang="ru-RU" dirty="0" smtClean="0"/>
              <a:t>тела (ладонями вниз). Это начальная позиция.</a:t>
            </a:r>
          </a:p>
          <a:p>
            <a:pPr lvl="0">
              <a:buNone/>
            </a:pPr>
            <a:r>
              <a:rPr lang="ru-RU" dirty="0" smtClean="0"/>
              <a:t>2.Поднимайте </a:t>
            </a:r>
            <a:r>
              <a:rPr lang="ru-RU" dirty="0" smtClean="0"/>
              <a:t>ноги до тех пор, пока они не </a:t>
            </a:r>
            <a:r>
              <a:rPr lang="ru-RU" dirty="0" smtClean="0"/>
              <a:t>будут</a:t>
            </a:r>
          </a:p>
          <a:p>
            <a:pPr lvl="0">
              <a:buNone/>
            </a:pPr>
            <a:r>
              <a:rPr lang="ru-RU" dirty="0" smtClean="0"/>
              <a:t>направлены </a:t>
            </a:r>
            <a:r>
              <a:rPr lang="ru-RU" dirty="0" smtClean="0"/>
              <a:t>ровно вверх.</a:t>
            </a:r>
          </a:p>
          <a:p>
            <a:pPr lvl="0">
              <a:buNone/>
            </a:pPr>
            <a:r>
              <a:rPr lang="ru-RU" dirty="0" smtClean="0"/>
              <a:t>3.После </a:t>
            </a:r>
            <a:r>
              <a:rPr lang="ru-RU" dirty="0" smtClean="0"/>
              <a:t>этого отрывайте таз от пола и отводите ноги </a:t>
            </a:r>
            <a:r>
              <a:rPr lang="ru-RU" dirty="0" smtClean="0"/>
              <a:t>выше</a:t>
            </a:r>
          </a:p>
          <a:p>
            <a:pPr lvl="0">
              <a:buNone/>
            </a:pPr>
            <a:r>
              <a:rPr lang="ru-RU" dirty="0" smtClean="0"/>
              <a:t>уровня </a:t>
            </a:r>
            <a:r>
              <a:rPr lang="ru-RU" dirty="0" smtClean="0"/>
              <a:t>головы.</a:t>
            </a:r>
          </a:p>
          <a:p>
            <a:pPr lvl="0">
              <a:buNone/>
            </a:pPr>
            <a:r>
              <a:rPr lang="ru-RU" dirty="0" smtClean="0"/>
              <a:t>4.Переместите </a:t>
            </a:r>
            <a:r>
              <a:rPr lang="ru-RU" dirty="0" smtClean="0"/>
              <a:t>ладони с пола на поясницу, после </a:t>
            </a:r>
            <a:r>
              <a:rPr lang="ru-RU" dirty="0" smtClean="0"/>
              <a:t>чего</a:t>
            </a:r>
          </a:p>
          <a:p>
            <a:pPr lvl="0">
              <a:buNone/>
            </a:pPr>
            <a:r>
              <a:rPr lang="ru-RU" dirty="0" smtClean="0"/>
              <a:t>постепенно </a:t>
            </a:r>
            <a:r>
              <a:rPr lang="ru-RU" dirty="0" smtClean="0"/>
              <a:t>переведите их к уровню лопаток (</a:t>
            </a:r>
            <a:r>
              <a:rPr lang="ru-RU" dirty="0" smtClean="0"/>
              <a:t>перемещайте</a:t>
            </a:r>
          </a:p>
          <a:p>
            <a:pPr lvl="0">
              <a:buNone/>
            </a:pPr>
            <a:r>
              <a:rPr lang="ru-RU" dirty="0" smtClean="0"/>
              <a:t>ладони </a:t>
            </a:r>
            <a:r>
              <a:rPr lang="ru-RU" dirty="0" smtClean="0"/>
              <a:t>по спине так, словно они плавно переползают из </a:t>
            </a:r>
            <a:r>
              <a:rPr lang="ru-RU" dirty="0" smtClean="0"/>
              <a:t>одного</a:t>
            </a:r>
          </a:p>
          <a:p>
            <a:pPr lvl="0">
              <a:buNone/>
            </a:pPr>
            <a:r>
              <a:rPr lang="ru-RU" dirty="0" smtClean="0"/>
              <a:t>места </a:t>
            </a:r>
            <a:r>
              <a:rPr lang="ru-RU" dirty="0" smtClean="0"/>
              <a:t>в другое).</a:t>
            </a:r>
          </a:p>
          <a:p>
            <a:pPr lvl="0">
              <a:buNone/>
            </a:pPr>
            <a:r>
              <a:rPr lang="ru-RU" dirty="0" smtClean="0"/>
              <a:t>5.Зафиксируйте </a:t>
            </a:r>
            <a:r>
              <a:rPr lang="ru-RU" dirty="0" smtClean="0"/>
              <a:t>позицию. В нижней точке голова и руки </a:t>
            </a:r>
            <a:r>
              <a:rPr lang="ru-RU" dirty="0" smtClean="0"/>
              <a:t>должны</a:t>
            </a:r>
          </a:p>
          <a:p>
            <a:pPr lvl="0">
              <a:buNone/>
            </a:pPr>
            <a:r>
              <a:rPr lang="ru-RU" dirty="0" smtClean="0"/>
              <a:t>быть </a:t>
            </a:r>
            <a:r>
              <a:rPr lang="ru-RU" dirty="0" smtClean="0"/>
              <a:t>на одной линии, параллельно полу. Тело выпрямлено </a:t>
            </a:r>
            <a:r>
              <a:rPr lang="ru-RU" dirty="0" smtClean="0"/>
              <a:t>вверх,</a:t>
            </a:r>
          </a:p>
          <a:p>
            <a:pPr lvl="0">
              <a:buNone/>
            </a:pPr>
            <a:r>
              <a:rPr lang="ru-RU" dirty="0" smtClean="0"/>
              <a:t>формирует </a:t>
            </a:r>
            <a:r>
              <a:rPr lang="ru-RU" dirty="0" smtClean="0"/>
              <a:t>прямую линию от плеча до носков.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000768"/>
          </a:xfrm>
        </p:spPr>
        <p:txBody>
          <a:bodyPr>
            <a:normAutofit/>
          </a:bodyPr>
          <a:lstStyle/>
          <a:p>
            <a:r>
              <a:rPr lang="ru-RU" b="0" dirty="0" smtClean="0"/>
              <a:t>Спорт признан не только полезным, но и модным хобби. Акробатика стала пользоваться особой популярностью, так как даже самые простые упражнения на равновесие и правильное владение телом вызывают восхищение у окружающих.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286388"/>
            <a:ext cx="8472518" cy="10229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В акробатических упражнениях задействуются </a:t>
            </a:r>
            <a:r>
              <a:rPr lang="ru-RU" dirty="0" smtClean="0"/>
              <a:t>все группы </a:t>
            </a:r>
            <a:r>
              <a:rPr lang="ru-RU" dirty="0" smtClean="0"/>
              <a:t>мышц, спортсмен должен обладать идеальным чувством балансировки, гибкостью, силой, прыгучестью.</a:t>
            </a:r>
          </a:p>
          <a:p>
            <a:pPr fontAlgn="base">
              <a:buNone/>
            </a:pPr>
            <a:r>
              <a:rPr lang="ru-RU" dirty="0" smtClean="0"/>
              <a:t>Наибольшей популярностью в изучении пользуются элементы акробатики для начинающих.</a:t>
            </a:r>
          </a:p>
          <a:p>
            <a:pPr fontAlgn="base"/>
            <a:r>
              <a:rPr lang="ru-RU" dirty="0" smtClean="0"/>
              <a:t>Стойка на локтях.</a:t>
            </a:r>
          </a:p>
          <a:p>
            <a:pPr fontAlgn="base"/>
            <a:r>
              <a:rPr lang="ru-RU" dirty="0" smtClean="0"/>
              <a:t>Стойка на руках.</a:t>
            </a:r>
          </a:p>
          <a:p>
            <a:pPr fontAlgn="base"/>
            <a:r>
              <a:rPr lang="ru-RU" dirty="0" smtClean="0"/>
              <a:t>Кувырок вперед.</a:t>
            </a:r>
          </a:p>
          <a:p>
            <a:pPr fontAlgn="base"/>
            <a:r>
              <a:rPr lang="ru-RU" dirty="0" smtClean="0"/>
              <a:t>Мостик.</a:t>
            </a:r>
          </a:p>
          <a:p>
            <a:pPr fontAlgn="base"/>
            <a:r>
              <a:rPr lang="ru-RU" dirty="0" smtClean="0"/>
              <a:t>Березка.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Стойка на локтях.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это статическое упражнение, предназначенное для развития связок и суставов верхнего плечевого пояса. Кроме этого, упражнение отлично задействует мышцы кора и пресса, что позволяет сделать его универсальным для поддержания хорошей формы в домашних условиях.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r>
              <a:rPr lang="ru-RU" dirty="0" smtClean="0"/>
              <a:t>Стойка на локтях</a:t>
            </a:r>
            <a:endParaRPr lang="ru-RU" dirty="0"/>
          </a:p>
        </p:txBody>
      </p:sp>
      <p:pic>
        <p:nvPicPr>
          <p:cNvPr id="4" name="Содержимое 3" descr="C:\Users\Сергей\Desktop\Никита\Физра\Stojka-na-loktyah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правильно делать стойку на локтях пошагово: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604361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Для </a:t>
            </a:r>
            <a:r>
              <a:rPr lang="ru-RU" dirty="0" smtClean="0"/>
              <a:t>начала нужно принять положение «упор лежа», с изменением положения рук, </a:t>
            </a:r>
            <a:r>
              <a:rPr lang="ru-RU" dirty="0" smtClean="0"/>
              <a:t>таким</a:t>
            </a:r>
          </a:p>
          <a:p>
            <a:pPr>
              <a:buNone/>
            </a:pPr>
            <a:r>
              <a:rPr lang="ru-RU" dirty="0" smtClean="0"/>
              <a:t>образом</a:t>
            </a:r>
            <a:r>
              <a:rPr lang="ru-RU" dirty="0" smtClean="0"/>
              <a:t>, чтобы основной упор приходил не на ладони, а на локти.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Далее</a:t>
            </a:r>
            <a:r>
              <a:rPr lang="ru-RU" dirty="0" smtClean="0"/>
              <a:t>, опершись корпусом о стену, начинайте медленно поднимать корпус таким </a:t>
            </a:r>
            <a:r>
              <a:rPr lang="ru-RU" dirty="0" smtClean="0"/>
              <a:t>образом</a:t>
            </a:r>
          </a:p>
          <a:p>
            <a:pPr>
              <a:buNone/>
            </a:pPr>
            <a:r>
              <a:rPr lang="ru-RU" dirty="0" smtClean="0"/>
              <a:t>чтобы </a:t>
            </a:r>
            <a:r>
              <a:rPr lang="ru-RU" dirty="0" smtClean="0"/>
              <a:t>встать на стойку на голове. </a:t>
            </a:r>
            <a:r>
              <a:rPr lang="ru-RU" b="1" dirty="0" smtClean="0"/>
              <a:t>Важно понимать, что корпус нужно поднимать </a:t>
            </a:r>
            <a:r>
              <a:rPr lang="ru-RU" b="1" dirty="0" smtClean="0"/>
              <a:t>импульсно</a:t>
            </a:r>
          </a:p>
          <a:p>
            <a:pPr>
              <a:buNone/>
            </a:pPr>
            <a:r>
              <a:rPr lang="ru-RU" b="1" dirty="0" smtClean="0"/>
              <a:t>в </a:t>
            </a:r>
            <a:r>
              <a:rPr lang="ru-RU" b="1" dirty="0" smtClean="0"/>
              <a:t>2 этапа: сначала нужно поднять корпус на согнутых ногах; выпрямить ноги.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 выполнении упражнения нужно обращать внимание на следующие аспекты:</a:t>
            </a: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Положение </a:t>
            </a:r>
            <a:r>
              <a:rPr lang="ru-RU" dirty="0" smtClean="0"/>
              <a:t>корпуса – он должен быть идеально вытянут. Не допускается </a:t>
            </a:r>
            <a:r>
              <a:rPr lang="ru-RU" dirty="0" err="1" smtClean="0"/>
              <a:t>опирание</a:t>
            </a:r>
            <a:r>
              <a:rPr lang="ru-RU" dirty="0" smtClean="0"/>
              <a:t> корпуса </a:t>
            </a:r>
            <a:r>
              <a:rPr lang="ru-RU" dirty="0" smtClean="0"/>
              <a:t>на</a:t>
            </a:r>
          </a:p>
          <a:p>
            <a:pPr>
              <a:buNone/>
            </a:pPr>
            <a:r>
              <a:rPr lang="ru-RU" dirty="0" smtClean="0"/>
              <a:t>стенку</a:t>
            </a:r>
            <a:r>
              <a:rPr lang="ru-RU" dirty="0" smtClean="0"/>
              <a:t>, т.к. это в значительной мере снижает нагрузку на целевые группы мышц.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Если </a:t>
            </a:r>
            <a:r>
              <a:rPr lang="ru-RU" dirty="0" smtClean="0"/>
              <a:t>не удается выдержать корпус в идеально прямом состоянии, пробуйте сначала </a:t>
            </a:r>
            <a:r>
              <a:rPr lang="ru-RU" dirty="0" smtClean="0"/>
              <a:t>удерживать</a:t>
            </a:r>
          </a:p>
          <a:p>
            <a:pPr>
              <a:buNone/>
            </a:pPr>
            <a:r>
              <a:rPr lang="ru-RU" dirty="0" smtClean="0"/>
              <a:t>его </a:t>
            </a:r>
            <a:r>
              <a:rPr lang="ru-RU" dirty="0" smtClean="0"/>
              <a:t>в положении «на согнутых ногах», это позволит снизить нагрузку на пресс, и </a:t>
            </a:r>
            <a:r>
              <a:rPr lang="ru-RU" dirty="0" smtClean="0"/>
              <a:t>уменьшить</a:t>
            </a:r>
          </a:p>
          <a:p>
            <a:pPr>
              <a:buNone/>
            </a:pPr>
            <a:r>
              <a:rPr lang="ru-RU" dirty="0" smtClean="0"/>
              <a:t>координационное </a:t>
            </a:r>
            <a:r>
              <a:rPr lang="ru-RU" dirty="0" smtClean="0"/>
              <a:t>восприятие.</a:t>
            </a:r>
          </a:p>
          <a:p>
            <a:pPr>
              <a:buNone/>
            </a:pPr>
            <a:r>
              <a:rPr lang="ru-RU" dirty="0" smtClean="0"/>
              <a:t>Если вам нужно сместить акцентирование – попробуйте вариацию стойка на локтях для пресса:</a:t>
            </a: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Для </a:t>
            </a:r>
            <a:r>
              <a:rPr lang="ru-RU" dirty="0" smtClean="0"/>
              <a:t>начала нужно встать на любую вариацию мостика (идеальным решением станет мостик </a:t>
            </a:r>
            <a:r>
              <a:rPr lang="ru-RU" dirty="0" smtClean="0"/>
              <a:t>на</a:t>
            </a:r>
          </a:p>
          <a:p>
            <a:pPr>
              <a:buNone/>
            </a:pPr>
            <a:r>
              <a:rPr lang="ru-RU" dirty="0" smtClean="0"/>
              <a:t>локтях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После </a:t>
            </a:r>
            <a:r>
              <a:rPr lang="ru-RU" dirty="0" smtClean="0"/>
              <a:t>чего медленно поднять корпус, удерживая ноги согнутыми.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Далее </a:t>
            </a:r>
            <a:r>
              <a:rPr lang="ru-RU" dirty="0" smtClean="0"/>
              <a:t>приняв исходное положение для стойки на локтях, вращать корпусом и ногами в </a:t>
            </a:r>
            <a:r>
              <a:rPr lang="ru-RU" dirty="0" smtClean="0"/>
              <a:t>разные</a:t>
            </a:r>
          </a:p>
          <a:p>
            <a:pPr>
              <a:buNone/>
            </a:pPr>
            <a:r>
              <a:rPr lang="ru-RU" dirty="0" smtClean="0"/>
              <a:t>стороны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Стойка на руках</a:t>
            </a:r>
            <a:endParaRPr lang="ru-RU" dirty="0"/>
          </a:p>
        </p:txBody>
      </p:sp>
      <p:pic>
        <p:nvPicPr>
          <p:cNvPr id="4" name="Содержимое 3" descr="Техника выхода в стойку на рука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Стойка на руках у стены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Стойка на руках у стены: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1. Встаньте лицом к стене на расстоянии двух шагов. Вынесите одну ногу вперед. Нога, на которой вы пока стоите, будет составлять прямую линию с корпусом на протяжении всего движения. </a:t>
            </a:r>
          </a:p>
          <a:p>
            <a:pPr>
              <a:buNone/>
            </a:pPr>
            <a:r>
              <a:rPr lang="ru-RU" dirty="0" smtClean="0"/>
              <a:t>2.Быстрым движением пружинисто шагните на вынесенную вперед ногу и резко наклонитесь прямым корпусом, провернувшись в бедре. Вторая нога при этом прямая поднимается назад, делая маховое движение. Руки должны встать на пол за 10–15 см от стены. Голову следует опустить вниз. </a:t>
            </a:r>
          </a:p>
          <a:p>
            <a:pPr>
              <a:buNone/>
            </a:pPr>
            <a:r>
              <a:rPr lang="ru-RU" dirty="0" smtClean="0"/>
              <a:t>3.Второй ногой упруго толкнитесь от пола. Сила толчка и инерция маха позволит закинуть таз и ноги наверх и выйти в стойку на руках. Постарайтесь стаять максимально ровно, не провисая в плечах и не прогибая поясницу. Тело нужно вытянуть в струну. Взгляд направить перед собой.</a:t>
            </a:r>
          </a:p>
          <a:p>
            <a:pPr>
              <a:buNone/>
            </a:pPr>
            <a:r>
              <a:rPr lang="ru-RU" dirty="0" smtClean="0"/>
              <a:t>4. Опускаясь из стойки, сначала опустите одну ногу, затем вторую.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Кувырок вперед.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studfile.net/html/2706/1161/html_WcoLqLKiWk.zK6S/img-UFWJq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567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на тему:  «Гимнастика, акробатические элементы»</vt:lpstr>
      <vt:lpstr>Спорт признан не только полезным, но и модным хобби. Акробатика стала пользоваться особой популярностью, так как даже самые простые упражнения на равновесие и правильное владение телом вызывают восхищение у окружающих.</vt:lpstr>
      <vt:lpstr>Введение</vt:lpstr>
      <vt:lpstr>Стойка на локтях.</vt:lpstr>
      <vt:lpstr>Стойка на локтях</vt:lpstr>
      <vt:lpstr>Как правильно делать стойку на локтях пошагово:</vt:lpstr>
      <vt:lpstr>Стойка на руках</vt:lpstr>
      <vt:lpstr>Стойка на руках у стены</vt:lpstr>
      <vt:lpstr>Кувырок вперед. </vt:lpstr>
      <vt:lpstr>Кувырок вперёд.</vt:lpstr>
      <vt:lpstr>Мостик. </vt:lpstr>
      <vt:lpstr>Березка. </vt:lpstr>
      <vt:lpstr>Берёзка</vt:lpstr>
      <vt:lpstr>Техника выполнения: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«Гимнастика, акробатические элементы»</dc:title>
  <dc:creator>сергей Б</dc:creator>
  <cp:lastModifiedBy>Сергей</cp:lastModifiedBy>
  <cp:revision>4</cp:revision>
  <dcterms:created xsi:type="dcterms:W3CDTF">2020-11-16T07:18:02Z</dcterms:created>
  <dcterms:modified xsi:type="dcterms:W3CDTF">2020-11-16T07:51:33Z</dcterms:modified>
</cp:coreProperties>
</file>