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4" r:id="rId7"/>
    <p:sldId id="267" r:id="rId8"/>
    <p:sldId id="268" r:id="rId9"/>
    <p:sldId id="271" r:id="rId10"/>
    <p:sldId id="269" r:id="rId11"/>
    <p:sldId id="274" r:id="rId12"/>
    <p:sldId id="276" r:id="rId13"/>
    <p:sldId id="270" r:id="rId14"/>
    <p:sldId id="272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Ваня" initials="В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0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9664E-66E0-494E-B5F4-4E335B993771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5B07B-7CDD-41CB-84C6-18CCE9F13A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639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5B07B-7CDD-41CB-84C6-18CCE9F13A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1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AFA5B2-66B7-41B9-9F27-D3DE2B0CE945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656132-D170-4836-90B4-2620F52A1C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11" Type="http://schemas.openxmlformats.org/officeDocument/2006/relationships/image" Target="../media/image33.gif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4857760"/>
            <a:ext cx="4286248" cy="1214446"/>
          </a:xfrm>
        </p:spPr>
        <p:txBody>
          <a:bodyPr>
            <a:normAutofit/>
          </a:bodyPr>
          <a:lstStyle/>
          <a:p>
            <a:r>
              <a:rPr lang="ru-RU" sz="18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Разработчик</a:t>
            </a:r>
          </a:p>
          <a:p>
            <a:r>
              <a:rPr lang="ru-RU" sz="18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средней группы № 14 </a:t>
            </a:r>
          </a:p>
          <a:p>
            <a:r>
              <a:rPr lang="ru-RU" sz="18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Юманова Валентина Александровна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7813421" cy="4592801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solidFill>
                  <a:srgbClr val="0070C0"/>
                </a:solidFill>
              </a:rPr>
              <a:t>            </a:t>
            </a:r>
            <a:r>
              <a:rPr lang="ru-RU" i="1" dirty="0">
                <a:solidFill>
                  <a:srgbClr val="0070C0"/>
                </a:solidFill>
              </a:rPr>
              <a:t>Проект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«Учимся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                  дружить»</a:t>
            </a:r>
          </a:p>
        </p:txBody>
      </p:sp>
      <p:pic>
        <p:nvPicPr>
          <p:cNvPr id="1026" name="Picture 2" descr="C:\Users\ВВаня\Desktop\Буфер-обмена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214686"/>
            <a:ext cx="40324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41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295B858-2D38-4C00-BB68-219CA31DB35B}"/>
              </a:ext>
            </a:extLst>
          </p:cNvPr>
          <p:cNvSpPr txBox="1"/>
          <p:nvPr/>
        </p:nvSpPr>
        <p:spPr>
          <a:xfrm>
            <a:off x="1407582" y="5455682"/>
            <a:ext cx="4572000" cy="709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 по художественно-эстетическому развитию (лепка) «Угощение для кукол»</a:t>
            </a:r>
            <a:endParaRPr lang="ru-RU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Изображение выглядит как маленький, человек, ребено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241AF827-4DA5-4D24-BC96-7946D5741A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20" y="247339"/>
            <a:ext cx="3229443" cy="2506101"/>
          </a:xfrm>
          <a:prstGeom prst="rect">
            <a:avLst/>
          </a:prstGeom>
        </p:spPr>
      </p:pic>
      <p:pic>
        <p:nvPicPr>
          <p:cNvPr id="12" name="Рисунок 11" descr="Изображение выглядит как человек, внутренний, сидит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B5D7E17A-504C-4D29-BCA5-1B39E89B57F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4640" y="282608"/>
            <a:ext cx="2041816" cy="4941168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мальчик, внутренний, челове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A4CCAAEC-EE79-47C8-9B9E-40F3C5ECDC4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931608"/>
            <a:ext cx="4110347" cy="2345906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человек, ребенок, внутрен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88A14F2A-38A8-45D5-B037-819BB8A7531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47339"/>
            <a:ext cx="2749103" cy="250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85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295B858-2D38-4C00-BB68-219CA31DB35B}"/>
              </a:ext>
            </a:extLst>
          </p:cNvPr>
          <p:cNvSpPr txBox="1"/>
          <p:nvPr/>
        </p:nvSpPr>
        <p:spPr>
          <a:xfrm>
            <a:off x="2582937" y="5938534"/>
            <a:ext cx="3769618" cy="613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Играем в группе</a:t>
            </a:r>
          </a:p>
        </p:txBody>
      </p:sp>
      <p:pic>
        <p:nvPicPr>
          <p:cNvPr id="3" name="Рисунок 2" descr="Изображение выглядит как человек, внутренний, ребенок, пол&#10;&#10;Автоматически созданное описание">
            <a:extLst>
              <a:ext uri="{FF2B5EF4-FFF2-40B4-BE49-F238E27FC236}">
                <a16:creationId xmlns:a16="http://schemas.microsoft.com/office/drawing/2014/main" id="{07A14A98-73E6-43C6-9F25-E7CB4B20C8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06221"/>
            <a:ext cx="3769618" cy="2905603"/>
          </a:xfrm>
          <a:prstGeom prst="rect">
            <a:avLst/>
          </a:prstGeom>
        </p:spPr>
      </p:pic>
      <p:pic>
        <p:nvPicPr>
          <p:cNvPr id="5" name="Рисунок 4" descr="Изображение выглядит как ребенок, человек, мальчи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34925D33-5B13-407B-93D4-B5848329DDA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746" y="306221"/>
            <a:ext cx="4136702" cy="2905603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человек, внутренний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D3A8088C-D860-45E2-B063-66FBB55260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746" y="3353742"/>
            <a:ext cx="4136702" cy="2451522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текст, ребенок, мальчи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FF856947-00C9-4FAB-8946-A43C08F0F2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91371"/>
            <a:ext cx="3769618" cy="241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44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lum bright="31000" contrast="-6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8565" y="-285776"/>
            <a:ext cx="9872565" cy="7404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00166" y="2500306"/>
            <a:ext cx="2857520" cy="13849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Неделя </a:t>
            </a:r>
          </a:p>
          <a:p>
            <a:pPr algn="ctr"/>
            <a:r>
              <a:rPr lang="ru-RU" sz="2800" b="1" cap="all" spc="0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зимних игр  и забав</a:t>
            </a:r>
            <a:endParaRPr lang="ru-RU" sz="28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Вадим\Desktop\Фотки 2020\3cedf8ab-4971-44fa-bf2e-2955d8eb67f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12" y="-285776"/>
            <a:ext cx="4508744" cy="2643206"/>
          </a:xfrm>
          <a:prstGeom prst="rect">
            <a:avLst/>
          </a:prstGeom>
          <a:noFill/>
        </p:spPr>
      </p:pic>
      <p:pic>
        <p:nvPicPr>
          <p:cNvPr id="1027" name="Picture 3" descr="C:\Users\Вадим\Desktop\Фотки 2020\11d99a75-407b-4f52-8276-a382f31be1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-285776"/>
            <a:ext cx="2722701" cy="2571768"/>
          </a:xfrm>
          <a:prstGeom prst="rect">
            <a:avLst/>
          </a:prstGeom>
          <a:noFill/>
        </p:spPr>
      </p:pic>
      <p:pic>
        <p:nvPicPr>
          <p:cNvPr id="1028" name="Picture 4" descr="C:\Users\Вадим\Desktop\Фотки 2020\26075d11-ef85-402c-9fef-0e22b065933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-285776"/>
            <a:ext cx="2643174" cy="2571768"/>
          </a:xfrm>
          <a:prstGeom prst="rect">
            <a:avLst/>
          </a:prstGeom>
          <a:noFill/>
        </p:spPr>
      </p:pic>
      <p:pic>
        <p:nvPicPr>
          <p:cNvPr id="1029" name="Picture 5" descr="C:\Users\Вадим\Desktop\Фотки 2020\a05ff31f-da26-4f74-ae3d-ce7050dc6e4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4572000" cy="2210164"/>
          </a:xfrm>
          <a:prstGeom prst="rect">
            <a:avLst/>
          </a:prstGeom>
          <a:noFill/>
        </p:spPr>
      </p:pic>
      <p:pic>
        <p:nvPicPr>
          <p:cNvPr id="1031" name="Picture 7" descr="C:\Users\Вадим\Desktop\Фотки 2020\57798bdd-f4eb-4451-b784-d5e48c33a69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2974" y="2500306"/>
            <a:ext cx="2206322" cy="4500594"/>
          </a:xfrm>
          <a:prstGeom prst="rect">
            <a:avLst/>
          </a:prstGeom>
          <a:noFill/>
        </p:spPr>
      </p:pic>
      <p:pic>
        <p:nvPicPr>
          <p:cNvPr id="1034" name="Picture 10" descr="C:\Users\Вадим\Desktop\Фотки 2020\7e112b3e-78eb-4874-880f-45be41158d6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286208"/>
            <a:ext cx="3071834" cy="2714692"/>
          </a:xfrm>
          <a:prstGeom prst="rect">
            <a:avLst/>
          </a:prstGeom>
          <a:noFill/>
        </p:spPr>
      </p:pic>
      <p:pic>
        <p:nvPicPr>
          <p:cNvPr id="1035" name="Picture 11" descr="C:\Users\Вадим\Desktop\Фотки 2020\71d71ceb-37e3-4af1-8f7e-ce0a857af68f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9" y="4429132"/>
            <a:ext cx="2714612" cy="2571768"/>
          </a:xfrm>
          <a:prstGeom prst="rect">
            <a:avLst/>
          </a:prstGeom>
          <a:noFill/>
        </p:spPr>
      </p:pic>
      <p:pic>
        <p:nvPicPr>
          <p:cNvPr id="1038" name="Picture 14" descr="C:\Users\Вадим\Desktop\Фотки 2020\c1813725-9fd1-49e7-bd93-df27863c4bb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357694"/>
            <a:ext cx="1785950" cy="2643206"/>
          </a:xfrm>
          <a:prstGeom prst="rect">
            <a:avLst/>
          </a:prstGeom>
          <a:noFill/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571744"/>
            <a:ext cx="1010335" cy="1595084"/>
          </a:xfrm>
          <a:prstGeom prst="rect">
            <a:avLst/>
          </a:prstGeom>
        </p:spPr>
      </p:pic>
      <p:pic>
        <p:nvPicPr>
          <p:cNvPr id="13" name="Picture 2" descr="C:\Users\Вадим\Desktop\Фотки 2020\3cedf8ab-4971-44fa-bf2e-2955d8eb67f5.jpg">
            <a:extLst>
              <a:ext uri="{FF2B5EF4-FFF2-40B4-BE49-F238E27FC236}">
                <a16:creationId xmlns:a16="http://schemas.microsoft.com/office/drawing/2014/main" id="{142B1F58-D887-4CEF-B79A-25AB9F748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33362" y="-285776"/>
            <a:ext cx="4508744" cy="2643206"/>
          </a:xfrm>
          <a:prstGeom prst="rect">
            <a:avLst/>
          </a:prstGeom>
          <a:noFill/>
        </p:spPr>
      </p:pic>
      <p:pic>
        <p:nvPicPr>
          <p:cNvPr id="14" name="Picture 3" descr="C:\Users\Вадим\Desktop\Фотки 2020\11d99a75-407b-4f52-8276-a382f31be147.jpg">
            <a:extLst>
              <a:ext uri="{FF2B5EF4-FFF2-40B4-BE49-F238E27FC236}">
                <a16:creationId xmlns:a16="http://schemas.microsoft.com/office/drawing/2014/main" id="{831DAD5E-85F5-4836-A2CC-9A04578EF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232" y="-285776"/>
            <a:ext cx="2722701" cy="2571768"/>
          </a:xfrm>
          <a:prstGeom prst="rect">
            <a:avLst/>
          </a:prstGeom>
          <a:noFill/>
        </p:spPr>
      </p:pic>
      <p:pic>
        <p:nvPicPr>
          <p:cNvPr id="15" name="Picture 4" descr="C:\Users\Вадим\Desktop\Фотки 2020\26075d11-ef85-402c-9fef-0e22b065933e.jpg">
            <a:extLst>
              <a:ext uri="{FF2B5EF4-FFF2-40B4-BE49-F238E27FC236}">
                <a16:creationId xmlns:a16="http://schemas.microsoft.com/office/drawing/2014/main" id="{F1DDF9B6-B988-4636-B2AF-22D5CAEBF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876" y="-285776"/>
            <a:ext cx="2643174" cy="2571768"/>
          </a:xfrm>
          <a:prstGeom prst="rect">
            <a:avLst/>
          </a:prstGeom>
          <a:noFill/>
        </p:spPr>
      </p:pic>
      <p:pic>
        <p:nvPicPr>
          <p:cNvPr id="16" name="Picture 5" descr="C:\Users\Вадим\Desktop\Фотки 2020\a05ff31f-da26-4f74-ae3d-ce7050dc6e48.jpg">
            <a:extLst>
              <a:ext uri="{FF2B5EF4-FFF2-40B4-BE49-F238E27FC236}">
                <a16:creationId xmlns:a16="http://schemas.microsoft.com/office/drawing/2014/main" id="{4BA7FBB0-9013-4E82-B526-D391EDBD4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050" y="2214554"/>
            <a:ext cx="4572000" cy="2210164"/>
          </a:xfrm>
          <a:prstGeom prst="rect">
            <a:avLst/>
          </a:prstGeom>
          <a:noFill/>
        </p:spPr>
      </p:pic>
      <p:pic>
        <p:nvPicPr>
          <p:cNvPr id="17" name="Picture 11" descr="C:\Users\Вадим\Desktop\Фотки 2020\71d71ceb-37e3-4af1-8f7e-ce0a857af68f.jpg">
            <a:extLst>
              <a:ext uri="{FF2B5EF4-FFF2-40B4-BE49-F238E27FC236}">
                <a16:creationId xmlns:a16="http://schemas.microsoft.com/office/drawing/2014/main" id="{0FA8A47B-A541-478E-8E44-F7C8200B4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439" y="4429132"/>
            <a:ext cx="2714612" cy="25717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5286388"/>
            <a:ext cx="4752528" cy="8572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Читаем книги дома</a:t>
            </a:r>
          </a:p>
        </p:txBody>
      </p:sp>
      <p:pic>
        <p:nvPicPr>
          <p:cNvPr id="9" name="Объект 8" descr="Изображение выглядит как текст, человек, ребено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ECB02FB8-E0A1-4620-9029-86222C9EAD9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60648"/>
            <a:ext cx="2694675" cy="3600400"/>
          </a:xfrm>
        </p:spPr>
      </p:pic>
      <p:pic>
        <p:nvPicPr>
          <p:cNvPr id="7" name="Объект 6" descr="Изображение выглядит как сидит, внутренний, мальчик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F2509981-3B33-44D2-A669-093743DED3C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2424379" cy="3600400"/>
          </a:xfrm>
        </p:spPr>
      </p:pic>
      <p:pic>
        <p:nvPicPr>
          <p:cNvPr id="14" name="Рисунок 13" descr="Изображение выглядит как текст, человек, мальчи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E10D6D2A-D8E5-4F8B-8761-ACA9D6AF52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075" y="980728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13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26742" y="5085184"/>
            <a:ext cx="3261482" cy="146279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Наши любимые животные</a:t>
            </a:r>
          </a:p>
        </p:txBody>
      </p:sp>
      <p:pic>
        <p:nvPicPr>
          <p:cNvPr id="4" name="Рисунок 3" descr="Изображение выглядит как человек, ребенок, маленьк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B88F618C-B48F-4B00-B356-E3ED666A04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39" y="200722"/>
            <a:ext cx="2848771" cy="3814693"/>
          </a:xfrm>
          <a:prstGeom prst="rect">
            <a:avLst/>
          </a:prstGeom>
        </p:spPr>
      </p:pic>
      <p:pic>
        <p:nvPicPr>
          <p:cNvPr id="7" name="Рисунок 6" descr="Изображение выглядит как трава, земля, внеш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8CBF958F-1881-4CCC-9EC3-331FEBC180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928" y="1048190"/>
            <a:ext cx="2578385" cy="4077072"/>
          </a:xfrm>
          <a:prstGeom prst="rect">
            <a:avLst/>
          </a:prstGeom>
        </p:spPr>
      </p:pic>
      <p:pic>
        <p:nvPicPr>
          <p:cNvPr id="9" name="Рисунок 8" descr="Изображение выглядит как человек, внутренний, маленьк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5CA170AC-AD91-4C30-9B8F-2D4ACFFBC8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604" y="4015415"/>
            <a:ext cx="1864592" cy="271625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мальчик, внутренний, ребено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0CF681BC-78C2-4EEE-9932-C836828C1EB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425" y="181789"/>
            <a:ext cx="2848771" cy="3798361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стена, внутренний, человек, девочка&#10;&#10;Автоматически созданное описание">
            <a:extLst>
              <a:ext uri="{FF2B5EF4-FFF2-40B4-BE49-F238E27FC236}">
                <a16:creationId xmlns:a16="http://schemas.microsoft.com/office/drawing/2014/main" id="{114BE97A-474F-45FA-9B7C-62A3BCE7C9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889" y="4475050"/>
            <a:ext cx="2909637" cy="218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29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4437112"/>
            <a:ext cx="7056784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Мы дружные ребята!</a:t>
            </a:r>
          </a:p>
        </p:txBody>
      </p:sp>
      <p:pic>
        <p:nvPicPr>
          <p:cNvPr id="3" name="Рисунок 2" descr="Изображение выглядит как человек, ребенок, внешн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D210322A-278B-4B18-AB9E-DC2741AFE0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318" y="332656"/>
            <a:ext cx="3779316" cy="36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0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196752"/>
            <a:ext cx="6644208" cy="516120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b="1" dirty="0">
                <a:solidFill>
                  <a:srgbClr val="0070C0"/>
                </a:solidFill>
              </a:rPr>
              <a:t>Актуальность проекта:  </a:t>
            </a:r>
          </a:p>
          <a:p>
            <a:pPr marL="45720" indent="0" algn="just"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роблема формирования положительных взаимоотношений между детьми является актуальной, так как способствует вхождению ребенка в социум, взаимодействию с окружающими людьми. Реализация данного проекта способствует формированию дружеских взаимоотношений у детей: умение жить в коллективе, считаться с мнением других детей, адекватно оценивать себя и своих друзей, помогает усвоить нормы и правила поведения.</a:t>
            </a:r>
            <a:endParaRPr lang="ru-RU" sz="18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105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464" y="404664"/>
            <a:ext cx="7992888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  <a:r>
              <a:rPr lang="ru-RU" sz="18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Социально-личностный.</a:t>
            </a:r>
          </a:p>
          <a:p>
            <a:pPr marL="45720" indent="0" algn="just">
              <a:buNone/>
            </a:pPr>
            <a:r>
              <a:rPr lang="ru-RU" sz="1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ормирование представлений об элементарных нормах общения между сверстниками, создание условий для развития доброжелательных отношений между детьми в процессе познавательной, игровой, творческой, трудовой деятельности.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8089" y="1988840"/>
            <a:ext cx="82809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Образовательные: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- формировать представления детей о дружбе между людьми; </a:t>
            </a:r>
          </a:p>
          <a:p>
            <a:pPr algn="just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- учить детей дружеским формам взаимодействия; 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- учить считаться с желаниями сверстников, ограничивая свои желания;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- расширять и систематизировать знания о культуре поведения и взаимоотношениях между людьми.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Развивающие: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- развивать социально-коммуникативные качества;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- развивать эмоциональную сторону детской личности;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- развивать творческие и речевые способности детей. 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Воспитательные: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 - воспитывать потребность проявлять доброту, заботу, внимание, сочувствие. </a:t>
            </a:r>
          </a:p>
        </p:txBody>
      </p:sp>
    </p:spTree>
    <p:extLst>
      <p:ext uri="{BB962C8B-B14F-4D97-AF65-F5344CB8AC3E}">
        <p14:creationId xmlns:p14="http://schemas.microsoft.com/office/powerpoint/2010/main" val="316915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47564" y="764704"/>
            <a:ext cx="7848872" cy="557780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2000" b="1" dirty="0">
                <a:solidFill>
                  <a:srgbClr val="0070C0"/>
                </a:solidFill>
              </a:rPr>
              <a:t>Предполагаемые результаты: </a:t>
            </a: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Font typeface="+mj-lt"/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понятиях «дружба», «добро» и «зло».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Приобретение навыков взаимопомощи, сотрудничества и способности договариваться между собой, оказывая друг другу поддержку.</a:t>
            </a: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Обогащение словарного запаса и использование при общении со взрослыми и сверстниками вежливых слов.</a:t>
            </a: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 детей творческих способностей и коммуникативных навыков.</a:t>
            </a: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Укрепление детско-родительских отношений и представление об элементарных нормах общения, как о ценном, неотъемлемом качестве человека.</a:t>
            </a:r>
          </a:p>
          <a:p>
            <a:pPr marL="388620" indent="-342900" algn="just">
              <a:buClr>
                <a:schemeClr val="accent3">
                  <a:lumMod val="50000"/>
                </a:schemeClr>
              </a:buClr>
              <a:buAutoNum type="arabicParenR"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в группе положительной эмоциональной атмосферы и желания у детей совершать добрые дела.</a:t>
            </a:r>
            <a:endParaRPr lang="ru-RU" sz="1800" dirty="0">
              <a:solidFill>
                <a:schemeClr val="accent3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0070C0"/>
                </a:solidFill>
              </a:rPr>
              <a:t>Формы реализации проекта: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- беседы,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- наблюдения,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- чтение художественной литературы,</a:t>
            </a:r>
          </a:p>
          <a:p>
            <a:pPr>
              <a:buClr>
                <a:schemeClr val="accent3">
                  <a:lumMod val="50000"/>
                </a:schemeClr>
              </a:buClr>
              <a:buFontTx/>
              <a:buChar char="-"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творческая деятельность,</a:t>
            </a:r>
          </a:p>
          <a:p>
            <a:pPr marL="45720" indent="0">
              <a:buNone/>
            </a:pPr>
            <a:r>
              <a:rPr lang="ru-RU" sz="2000" dirty="0">
                <a:solidFill>
                  <a:schemeClr val="accent3">
                    <a:lumMod val="50000"/>
                  </a:schemeClr>
                </a:solidFill>
              </a:rPr>
              <a:t>- игры.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22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23528" y="299156"/>
            <a:ext cx="8064896" cy="605880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проектом:</a:t>
            </a:r>
          </a:p>
          <a:p>
            <a:pPr marL="45720" indent="0">
              <a:buNone/>
            </a:pP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этап: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- Определение цели и задач.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- Подбор художественной литературы и иллюстраций.</a:t>
            </a:r>
          </a:p>
          <a:p>
            <a:pPr marL="45720" indent="0">
              <a:buNone/>
            </a:pP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этап:</a:t>
            </a:r>
          </a:p>
          <a:p>
            <a:pPr algn="just"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   На втором этапе мы осуществляли практическую деятельность: проводили с детьми беседы о дружбе, заучивали с ними стихи, пословицы, дразнилки, </a:t>
            </a:r>
            <a:r>
              <a:rPr lang="ru-RU" sz="1800" dirty="0" err="1">
                <a:solidFill>
                  <a:schemeClr val="accent3">
                    <a:lumMod val="50000"/>
                  </a:schemeClr>
                </a:solidFill>
              </a:rPr>
              <a:t>мирилки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, песенки, потешки, слушали песни о дружбе. Читали детям сказки, рассказы. В непосредственно-образовательной деятельности дети были активны: разыгрывали проблемные ситуации, разучивали подвижные, словесные, хороводные, пальчиковые игры. Организовали сюжетно-ролевые игры, игру – драматизацию,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НОД по художественно-эстетическому развитию (рисование, лепка, аппликация).</a:t>
            </a:r>
          </a:p>
          <a:p>
            <a:pPr algn="just"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третьем этапе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состоялась презентация проекта: создание выставки 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«Мой друг»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, итоговое занятие на тему: 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«Дружба»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альбома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 – дружные ребята»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фотовыставки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«Книга - наш друг»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" indent="0">
              <a:buNone/>
            </a:pP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2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5" y="1714488"/>
            <a:ext cx="4032447" cy="11384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«Инсценировка сказки «Теремок»</a:t>
            </a:r>
          </a:p>
        </p:txBody>
      </p:sp>
      <p:pic>
        <p:nvPicPr>
          <p:cNvPr id="1028" name="Picture 4" descr="C:\Documents and Settings\User\Рабочий стол\УТРЕННИКИ мл.гр\фот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29126" y="30075374"/>
            <a:ext cx="3141347" cy="6217920"/>
          </a:xfrm>
          <a:prstGeom prst="rect">
            <a:avLst/>
          </a:prstGeom>
          <a:noFill/>
        </p:spPr>
      </p:pic>
      <p:pic>
        <p:nvPicPr>
          <p:cNvPr id="6" name="Объект 5" descr="Изображение выглядит как текст, девочка&#10;&#10;Автоматически созданное описание">
            <a:extLst>
              <a:ext uri="{FF2B5EF4-FFF2-40B4-BE49-F238E27FC236}">
                <a16:creationId xmlns:a16="http://schemas.microsoft.com/office/drawing/2014/main" id="{EE9FAF90-C7A9-4D77-85F5-A635BCBBAC7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04" y="1032780"/>
            <a:ext cx="3528391" cy="5175839"/>
          </a:xfrm>
        </p:spPr>
      </p:pic>
      <p:pic>
        <p:nvPicPr>
          <p:cNvPr id="9" name="Рисунок 8" descr="Изображение выглядит как ребенок, челове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ABA40D27-A00A-4B46-A700-73A57EB9B50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3068960"/>
            <a:ext cx="4930898" cy="314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97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077072"/>
            <a:ext cx="5082967" cy="16980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 «Строим город доброты»</a:t>
            </a:r>
            <a:br>
              <a:rPr lang="ru-RU" sz="3600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  <a:effectLst/>
              <a:latin typeface="+mn-lt"/>
            </a:endParaRPr>
          </a:p>
        </p:txBody>
      </p:sp>
      <p:pic>
        <p:nvPicPr>
          <p:cNvPr id="7" name="Объект 6" descr="Изображение выглядит как текст, человек, стол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865D3501-14BE-4FB6-BC0C-562BDCA797E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06" y="260648"/>
            <a:ext cx="1951366" cy="3475037"/>
          </a:xfrm>
        </p:spPr>
      </p:pic>
      <p:pic>
        <p:nvPicPr>
          <p:cNvPr id="9" name="Рисунок 8" descr="Изображение выглядит как текст, постельное белье, комната, спальня&#10;&#10;Автоматически созданное описание">
            <a:extLst>
              <a:ext uri="{FF2B5EF4-FFF2-40B4-BE49-F238E27FC236}">
                <a16:creationId xmlns:a16="http://schemas.microsoft.com/office/drawing/2014/main" id="{C449A427-6B9F-46D0-9293-AD9E32188B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631" y="260648"/>
            <a:ext cx="4493206" cy="2640926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внутренний, человек, ребенок, стол&#10;&#10;Автоматически созданное описание">
            <a:extLst>
              <a:ext uri="{FF2B5EF4-FFF2-40B4-BE49-F238E27FC236}">
                <a16:creationId xmlns:a16="http://schemas.microsoft.com/office/drawing/2014/main" id="{CA4B4F84-6F23-43B6-9968-32D1521AE7A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195" y="3134181"/>
            <a:ext cx="3504483" cy="264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91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255" y="4149080"/>
            <a:ext cx="4752528" cy="1080120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НОД по художественно-эстетическому развитию (рисование) </a:t>
            </a:r>
            <a:br>
              <a:rPr lang="ru-RU" sz="18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«Герои моей любимой книжки»</a:t>
            </a:r>
            <a:r>
              <a:rPr lang="ru-RU" sz="1800" dirty="0">
                <a:solidFill>
                  <a:srgbClr val="0070C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Объект 5" descr="Изображение выглядит как текст, пол&#10;&#10;Автоматически созданное описание">
            <a:extLst>
              <a:ext uri="{FF2B5EF4-FFF2-40B4-BE49-F238E27FC236}">
                <a16:creationId xmlns:a16="http://schemas.microsoft.com/office/drawing/2014/main" id="{8D0E90D4-4EED-497A-BB5D-2BD14CDE7B4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8" y="380662"/>
            <a:ext cx="4530912" cy="2544281"/>
          </a:xfrm>
        </p:spPr>
      </p:pic>
      <p:pic>
        <p:nvPicPr>
          <p:cNvPr id="8" name="Рисунок 7" descr="Изображение выглядит как текст, рабочий стол&#10;&#10;Автоматически созданное описание">
            <a:extLst>
              <a:ext uri="{FF2B5EF4-FFF2-40B4-BE49-F238E27FC236}">
                <a16:creationId xmlns:a16="http://schemas.microsoft.com/office/drawing/2014/main" id="{C923D1FA-492D-47F6-A525-7628AE2596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996952"/>
            <a:ext cx="4355975" cy="282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13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 descr="Изображение выглядит как текст, внутренний, овощ&#10;&#10;Автоматически созданное описание">
            <a:extLst>
              <a:ext uri="{FF2B5EF4-FFF2-40B4-BE49-F238E27FC236}">
                <a16:creationId xmlns:a16="http://schemas.microsoft.com/office/drawing/2014/main" id="{3C226A71-5CDB-4E3B-B861-884DC52B89F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03" y="153949"/>
            <a:ext cx="2711617" cy="3861046"/>
          </a:xfrm>
        </p:spPr>
      </p:pic>
      <p:pic>
        <p:nvPicPr>
          <p:cNvPr id="12" name="Объект 11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22AD6C94-65D6-446C-B67B-0B0713D2876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852" y="153949"/>
            <a:ext cx="2566161" cy="3861046"/>
          </a:xfrm>
        </p:spPr>
      </p:pic>
      <p:pic>
        <p:nvPicPr>
          <p:cNvPr id="15" name="Рисунок 14" descr="Изображение выглядит как стол, человек, мальчик, питание&#10;&#10;Автоматически созданное описание">
            <a:extLst>
              <a:ext uri="{FF2B5EF4-FFF2-40B4-BE49-F238E27FC236}">
                <a16:creationId xmlns:a16="http://schemas.microsoft.com/office/drawing/2014/main" id="{B4A8B102-F5BB-424C-BB51-DF0261BB6FC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959" y="4270159"/>
            <a:ext cx="4359936" cy="2454854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F8CDEA27-EBCD-4D9A-939D-4C60C226B7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37309" y="1000409"/>
            <a:ext cx="3861046" cy="2168126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текст, мальчик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B7F67D50-58AE-4A7D-AAA2-5572A065A4B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5" y="4265659"/>
            <a:ext cx="3775839" cy="245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9962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588</TotalTime>
  <Words>519</Words>
  <Application>Microsoft Office PowerPoint</Application>
  <PresentationFormat>Экран (4:3)</PresentationFormat>
  <Paragraphs>43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Monotype Corsiva</vt:lpstr>
      <vt:lpstr>Times New Roman</vt:lpstr>
      <vt:lpstr>Воздушный поток</vt:lpstr>
      <vt:lpstr>            Проект «Учимся                   дружить»</vt:lpstr>
      <vt:lpstr>Презентация PowerPoint</vt:lpstr>
      <vt:lpstr>Презентация PowerPoint</vt:lpstr>
      <vt:lpstr>Презентация PowerPoint</vt:lpstr>
      <vt:lpstr>Презентация PowerPoint</vt:lpstr>
      <vt:lpstr>«Инсценировка сказки «Теремок»</vt:lpstr>
      <vt:lpstr>Конструирование «Строим город доброты» </vt:lpstr>
      <vt:lpstr>НОД по художественно-эстетическому развитию (рисование)  «Герои моей любимой книжки»  </vt:lpstr>
      <vt:lpstr>Презентация PowerPoint</vt:lpstr>
      <vt:lpstr>Презентация PowerPoint</vt:lpstr>
      <vt:lpstr>Презентация PowerPoint</vt:lpstr>
      <vt:lpstr>Презентация PowerPoint</vt:lpstr>
      <vt:lpstr>Читаем книги дома</vt:lpstr>
      <vt:lpstr>Наши любимые животные</vt:lpstr>
      <vt:lpstr>Мы дружные ребята!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«Давайте дружить»</dc:title>
  <cp:lastModifiedBy>Ольга Юманова</cp:lastModifiedBy>
  <cp:revision>60</cp:revision>
  <dcterms:created xsi:type="dcterms:W3CDTF">2018-01-06T16:36:28Z</dcterms:created>
  <dcterms:modified xsi:type="dcterms:W3CDTF">2021-06-02T18:03:42Z</dcterms:modified>
</cp:coreProperties>
</file>