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аб-21" initials="К" lastIdx="1" clrIdx="0">
    <p:extLst>
      <p:ext uri="{19B8F6BF-5375-455C-9EA6-DF929625EA0E}">
        <p15:presenceInfo xmlns:p15="http://schemas.microsoft.com/office/powerpoint/2012/main" userId="Каб-2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5E5A5B-CBC0-48B2-BFBA-C8A9A80873E0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2C4F0F-96C4-4805-80A6-F9ADCEF20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152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Словарная работа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2C4F0F-96C4-4805-80A6-F9ADCEF202F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615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Опорные вопросы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2C4F0F-96C4-4805-80A6-F9ADCEF202F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390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1AC74F-559D-4BA3-A2E9-86D1955942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7CF2191-14C0-4AFE-B051-77EF6FA00B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629DBD5-56AA-404B-8106-197CF9B5B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B9F4-3672-4F32-9BD9-E67B0B878CB3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BD0E34-6D75-4C8E-A496-95E89EFE8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170771-5B44-4332-BA6E-883794FDA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105A-E72D-45D8-BA28-5C70F7E3D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813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E32884-E4E5-4FB0-BE12-92A975EEB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299B974-6796-453B-B5EE-8BA352737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C655DE-21E1-413D-A01C-CB1CD726D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B9F4-3672-4F32-9BD9-E67B0B878CB3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3CCB4A-785E-4B39-9DAC-F7B26DF17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FB1794-4C58-4CFE-B4F6-80E4D899E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105A-E72D-45D8-BA28-5C70F7E3D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021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927C332-6586-4156-84FD-FEB774B73A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9D8C14B-A07D-4A3B-BAA6-729BB0F389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D37BE6-5AD9-488E-8340-BAF3F5994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B9F4-3672-4F32-9BD9-E67B0B878CB3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1E8C8A-C9C5-4848-B0BE-C4CEF0CC6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F88DFD-B3F2-4EC2-8ADD-C588206A9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105A-E72D-45D8-BA28-5C70F7E3D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972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E4CDF4-D86A-408A-84EF-8781A556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19C6ED-73F0-4650-B0D8-929BCCEBDC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B76160-4A52-4ABE-8394-EDEBD93A1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B9F4-3672-4F32-9BD9-E67B0B878CB3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E9C28F-8317-462B-8EBA-B6386456F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68727A-91E5-4E0F-99E5-1481FE14E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105A-E72D-45D8-BA28-5C70F7E3D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089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26EF0D-B5FA-4A09-803C-EBFDB66D8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AD27CB4-107F-4581-B216-9CC069AF47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52634C-232E-4BFF-B8F5-DE0D01F87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B9F4-3672-4F32-9BD9-E67B0B878CB3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987427-A53D-4DED-A88C-7CB76F086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41A095-55B0-4572-B2D4-7AA71DD16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105A-E72D-45D8-BA28-5C70F7E3D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18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A32104-9CA0-4E35-9986-C3D4EFDEA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3DA275-4D7D-4FE0-B3BA-4F1F48C305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10F3E5A-219D-470F-B7F3-0A3A228D6D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0168836-76BC-44C6-85D3-870A95CD7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B9F4-3672-4F32-9BD9-E67B0B878CB3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E30F963-D733-42E7-8776-6D47CDB79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3A3D1BC-6AB1-4124-8FFE-9FC4AEACE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105A-E72D-45D8-BA28-5C70F7E3D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436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370D28-D0E7-41EE-AF19-99BABD22B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E8E953C-1B5B-40C6-9E00-B31E4B870E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0FADB46-F902-486B-83C1-4973FC8350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B5A1B2B-5EC3-4C89-A5F1-517B80C46F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611D42F-2C00-4C4C-9C2F-5B292EAFB6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8C9A989-E8A9-4398-91F7-CB3ECEEA8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B9F4-3672-4F32-9BD9-E67B0B878CB3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67E5956-AB81-498A-9996-27B06BCF5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6BBC9D0-5005-49E3-8A5C-BA5B8F9AE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105A-E72D-45D8-BA28-5C70F7E3D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366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66642F-9159-414D-A43F-67FE3C56C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C268904-5392-440E-A592-1D160A6BC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B9F4-3672-4F32-9BD9-E67B0B878CB3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3C52561-2C94-4691-938C-B523FBD8B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754F000-9483-4F10-AF7C-CE74980A9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105A-E72D-45D8-BA28-5C70F7E3D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788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1938634-AAB2-4410-89F2-DC4A514B0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B9F4-3672-4F32-9BD9-E67B0B878CB3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2450528-3AE7-46A6-AEA9-EA31CB865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7855D81-96A3-4170-AF81-E8D1C8A20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105A-E72D-45D8-BA28-5C70F7E3D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05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D930F2-49D4-419E-80D6-2CA281C04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E5097E5-A311-4A17-B6C8-CFEF3BB869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DC31894-C71B-44F3-B3E2-51C90CC7E9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A4B47C2-BABA-4451-9C9A-45698B787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B9F4-3672-4F32-9BD9-E67B0B878CB3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6F50964-90C4-4329-A072-A59A44879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2365B2C-28CE-442D-922C-FE6D6BDA2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105A-E72D-45D8-BA28-5C70F7E3D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234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247E47-2E96-4160-8903-5B79FFA7F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626C1E8-D5CB-421F-AC23-008DC059C5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DC6FD73-EBFA-4B31-89FB-0274073000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AA08627-5A01-4BC8-9F6B-6F71C59E4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B9F4-3672-4F32-9BD9-E67B0B878CB3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E1DFA48-CA65-4F71-A393-72BB5D8F9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2CAA4A5-1ABE-43D1-BD81-24D75BD5F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105A-E72D-45D8-BA28-5C70F7E3D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20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06EAB8-3448-432F-BE51-629D73345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4B00882-48D3-4AF7-B244-AFB27B3FC5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3E87173-314D-4456-8B2F-27337216F1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EB9F4-3672-4F32-9BD9-E67B0B878CB3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0E6D2D-BAC8-416F-97B7-684BB41A8C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13B577-07C4-4B20-97C0-148CEE6430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D105A-E72D-45D8-BA28-5C70F7E3DD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25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89A9E40-86F1-4F78-97A7-C674DFC8403A}"/>
              </a:ext>
            </a:extLst>
          </p:cNvPr>
          <p:cNvSpPr txBox="1"/>
          <p:nvPr/>
        </p:nvSpPr>
        <p:spPr>
          <a:xfrm>
            <a:off x="940904" y="344557"/>
            <a:ext cx="30121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Землянка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Невод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Пряжа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Тина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слыхал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Откуп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Воротился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Корыто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Простофиля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A96D21-DB7E-4FF0-99D6-734460E80371}"/>
              </a:ext>
            </a:extLst>
          </p:cNvPr>
          <p:cNvSpPr txBox="1"/>
          <p:nvPr/>
        </p:nvSpPr>
        <p:spPr>
          <a:xfrm>
            <a:off x="6400800" y="534572"/>
            <a:ext cx="403742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Тесовые ворота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Сварливая баба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поклоном отвечает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Бранится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Душегрейка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Кичка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Чупрун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Конюшня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Чего надобно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дерзнул</a:t>
            </a:r>
          </a:p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990776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B6D21F9-169A-4D68-9FBE-6D26B3E74998}"/>
              </a:ext>
            </a:extLst>
          </p:cNvPr>
          <p:cNvSpPr txBox="1"/>
          <p:nvPr/>
        </p:nvSpPr>
        <p:spPr>
          <a:xfrm>
            <a:off x="675249" y="492369"/>
            <a:ext cx="1087432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Каким показан старик? Старуха?</a:t>
            </a:r>
          </a:p>
          <a:p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Можно рыбку назвать щедрой, благодарной, доброй, справедливой?</a:t>
            </a:r>
          </a:p>
          <a:p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Как менялось море? Почему так происходило??</a:t>
            </a:r>
          </a:p>
          <a:p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Какова главная мысль сказки?</a:t>
            </a:r>
          </a:p>
          <a:p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888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740BB1-828F-4732-9842-8D549743D9CF}"/>
              </a:ext>
            </a:extLst>
          </p:cNvPr>
          <p:cNvSpPr txBox="1"/>
          <p:nvPr/>
        </p:nvSpPr>
        <p:spPr>
          <a:xfrm>
            <a:off x="886265" y="379828"/>
            <a:ext cx="10789920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</a:p>
          <a:p>
            <a:pPr marL="342900" indent="-342900">
              <a:buAutoNum type="arabicPeriod"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Старик ловит рыбу</a:t>
            </a:r>
          </a:p>
          <a:p>
            <a:pPr marL="342900" indent="-342900">
              <a:buAutoNum type="arabicPeriod"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Старик отпустил золотую рыбку</a:t>
            </a:r>
          </a:p>
          <a:p>
            <a:pPr marL="342900" indent="-342900">
              <a:buAutoNum type="arabicPeriod"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Старик рассказал о рыбке старухе</a:t>
            </a:r>
          </a:p>
          <a:p>
            <a:pPr marL="342900" indent="-342900">
              <a:buAutoNum type="arabicPeriod"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Старуха просит корыто</a:t>
            </a:r>
          </a:p>
          <a:p>
            <a:pPr marL="342900" indent="-342900">
              <a:buAutoNum type="arabicPeriod"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Старуха просит новую избу</a:t>
            </a:r>
          </a:p>
          <a:p>
            <a:pPr marL="342900" indent="-342900">
              <a:buAutoNum type="arabicPeriod"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Хочет стать дворянкой столбовою</a:t>
            </a:r>
          </a:p>
          <a:p>
            <a:pPr marL="342900" indent="-342900">
              <a:buAutoNum type="arabicPeriod"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Хочет стать волною царицей</a:t>
            </a:r>
          </a:p>
          <a:p>
            <a:pPr marL="342900" indent="-342900">
              <a:buAutoNum type="arabicPeriod"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Хочет стать владычицей морскою</a:t>
            </a:r>
          </a:p>
          <a:p>
            <a:pPr marL="342900" indent="-342900">
              <a:buAutoNum type="arabicPeriod"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Ничего не сказала рыбка,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Лишь хвостом по воде плеснула…</a:t>
            </a:r>
          </a:p>
          <a:p>
            <a:pPr marL="342900" indent="-342900">
              <a:buAutoNum type="arabicPeriod"/>
            </a:pP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865412"/>
      </p:ext>
    </p:extLst>
  </p:cSld>
  <p:clrMapOvr>
    <a:masterClrMapping/>
  </p:clrMapOvr>
  <p:transition spd="slow">
    <p:randomBar dir="vert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113</Words>
  <Application>Microsoft Office PowerPoint</Application>
  <PresentationFormat>Широкоэкранный</PresentationFormat>
  <Paragraphs>38</Paragraphs>
  <Slides>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Каб-21</dc:creator>
  <cp:lastModifiedBy>Каб-21</cp:lastModifiedBy>
  <cp:revision>2</cp:revision>
  <dcterms:created xsi:type="dcterms:W3CDTF">2020-11-06T07:53:50Z</dcterms:created>
  <dcterms:modified xsi:type="dcterms:W3CDTF">2020-11-06T08:10:48Z</dcterms:modified>
</cp:coreProperties>
</file>