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6E82E3A-37ED-4AE8-820B-B1B2CA49546E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5"/>
            <p14:sldId id="267"/>
            <p14:sldId id="268"/>
            <p14:sldId id="269"/>
            <p14:sldId id="270"/>
            <p14:sldId id="271"/>
            <p14:sldId id="272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 autoAdjust="0"/>
    <p:restoredTop sz="94660"/>
  </p:normalViewPr>
  <p:slideViewPr>
    <p:cSldViewPr>
      <p:cViewPr varScale="1">
        <p:scale>
          <a:sx n="82" d="100"/>
          <a:sy n="82" d="100"/>
        </p:scale>
        <p:origin x="-160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9ABD956-4925-4EC0-A822-EB4A3EC598B5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828913D-2693-4760-A251-089A2F4ABF0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D956-4925-4EC0-A822-EB4A3EC598B5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913D-2693-4760-A251-089A2F4ABF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D956-4925-4EC0-A822-EB4A3EC598B5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913D-2693-4760-A251-089A2F4ABF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9ABD956-4925-4EC0-A822-EB4A3EC598B5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28913D-2693-4760-A251-089A2F4ABF0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9ABD956-4925-4EC0-A822-EB4A3EC598B5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828913D-2693-4760-A251-089A2F4ABF0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D956-4925-4EC0-A822-EB4A3EC598B5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913D-2693-4760-A251-089A2F4ABF0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D956-4925-4EC0-A822-EB4A3EC598B5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913D-2693-4760-A251-089A2F4ABF0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9ABD956-4925-4EC0-A822-EB4A3EC598B5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28913D-2693-4760-A251-089A2F4ABF0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D956-4925-4EC0-A822-EB4A3EC598B5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8913D-2693-4760-A251-089A2F4ABF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9ABD956-4925-4EC0-A822-EB4A3EC598B5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828913D-2693-4760-A251-089A2F4ABF0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9ABD956-4925-4EC0-A822-EB4A3EC598B5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828913D-2693-4760-A251-089A2F4ABF0C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9ABD956-4925-4EC0-A822-EB4A3EC598B5}" type="datetimeFigureOut">
              <a:rPr lang="ru-RU" smtClean="0"/>
              <a:t>08.12.2020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828913D-2693-4760-A251-089A2F4ABF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2060848"/>
            <a:ext cx="6470536" cy="1472184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Театрализованная деятельность в средней группе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380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23528" y="692696"/>
            <a:ext cx="7488832" cy="5616624"/>
          </a:xfrm>
        </p:spPr>
      </p:pic>
    </p:spTree>
    <p:extLst>
      <p:ext uri="{BB962C8B-B14F-4D97-AF65-F5344CB8AC3E}">
        <p14:creationId xmlns:p14="http://schemas.microsoft.com/office/powerpoint/2010/main" val="295290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Маски - шапочки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36912"/>
            <a:ext cx="4137653" cy="310324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556792"/>
            <a:ext cx="4228555" cy="3312368"/>
          </a:xfrm>
        </p:spPr>
      </p:pic>
    </p:spTree>
    <p:extLst>
      <p:ext uri="{BB962C8B-B14F-4D97-AF65-F5344CB8AC3E}">
        <p14:creationId xmlns:p14="http://schemas.microsoft.com/office/powerpoint/2010/main" val="162485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Р</a:t>
            </a:r>
            <a:r>
              <a:rPr lang="ru-RU" dirty="0" smtClean="0">
                <a:solidFill>
                  <a:schemeClr val="tx1"/>
                </a:solidFill>
              </a:rPr>
              <a:t>укавичный театр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4392488" cy="349404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4021" y="3645024"/>
            <a:ext cx="3984443" cy="2988332"/>
          </a:xfrm>
        </p:spPr>
      </p:pic>
    </p:spTree>
    <p:extLst>
      <p:ext uri="{BB962C8B-B14F-4D97-AF65-F5344CB8AC3E}">
        <p14:creationId xmlns:p14="http://schemas.microsoft.com/office/powerpoint/2010/main" val="320883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00808"/>
            <a:ext cx="4262603" cy="319695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499992" y="3140968"/>
            <a:ext cx="4248472" cy="3489171"/>
          </a:xfrm>
        </p:spPr>
      </p:pic>
    </p:spTree>
    <p:extLst>
      <p:ext uri="{BB962C8B-B14F-4D97-AF65-F5344CB8AC3E}">
        <p14:creationId xmlns:p14="http://schemas.microsoft.com/office/powerpoint/2010/main" val="2735314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Игрушки для театрализованной деятельности</a:t>
            </a:r>
            <a:endParaRPr lang="ru-RU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51520" y="3356992"/>
            <a:ext cx="4114800" cy="3086100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427984" y="1484784"/>
            <a:ext cx="4190057" cy="3142543"/>
          </a:xfrm>
        </p:spPr>
      </p:pic>
    </p:spTree>
    <p:extLst>
      <p:ext uri="{BB962C8B-B14F-4D97-AF65-F5344CB8AC3E}">
        <p14:creationId xmlns:p14="http://schemas.microsoft.com/office/powerpoint/2010/main" val="666309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24544" y="1484784"/>
            <a:ext cx="5184576" cy="388843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274095" y="1844824"/>
            <a:ext cx="4416491" cy="3312368"/>
          </a:xfrm>
        </p:spPr>
      </p:pic>
    </p:spTree>
    <p:extLst>
      <p:ext uri="{BB962C8B-B14F-4D97-AF65-F5344CB8AC3E}">
        <p14:creationId xmlns:p14="http://schemas.microsoft.com/office/powerpoint/2010/main" val="2923615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543800" cy="72335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Кукольный театр на магнитах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51520" y="1916832"/>
            <a:ext cx="4104456" cy="316835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427984" y="3356992"/>
            <a:ext cx="4233664" cy="3175248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1"/>
          </p:nvPr>
        </p:nvSpPr>
        <p:spPr>
          <a:xfrm>
            <a:off x="467544" y="1196752"/>
            <a:ext cx="3657600" cy="65836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b="0" dirty="0" smtClean="0">
                <a:solidFill>
                  <a:schemeClr val="tx1"/>
                </a:solidFill>
              </a:rPr>
              <a:t>«Теремок»</a:t>
            </a:r>
            <a:endParaRPr lang="ru-RU" b="0" dirty="0">
              <a:solidFill>
                <a:schemeClr val="tx1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427984" y="2636912"/>
            <a:ext cx="3657600" cy="65836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b="0" dirty="0" smtClean="0">
                <a:solidFill>
                  <a:schemeClr val="tx1"/>
                </a:solidFill>
              </a:rPr>
              <a:t>«Лисичка со скалочкой»</a:t>
            </a:r>
            <a:endParaRPr lang="ru-RU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00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2564904"/>
            <a:ext cx="7859216" cy="33123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Театр – эта самая настоящая игра,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которая никогда не надоедает,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потому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что изменяется,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усложняется и развивается вместе с детьми.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32656"/>
            <a:ext cx="3024336" cy="2233598"/>
          </a:xfrm>
        </p:spPr>
      </p:pic>
    </p:spTree>
    <p:extLst>
      <p:ext uri="{BB962C8B-B14F-4D97-AF65-F5344CB8AC3E}">
        <p14:creationId xmlns:p14="http://schemas.microsoft.com/office/powerpoint/2010/main" val="360099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590465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условий для развития интереса детей к театрализованной деятельности и развитию их эмоциональной сферы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и поддерживать интерес детей к театрализованной игре путем приобретения более сложных игровых умений и навыков ( способность воспринимать художественный образ, следить за развитием и взаимодействием персонажей);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разыгрывать несложные представления по знакомым произведениям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использовать интонацию, мимику, жест;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побуждать детей к проявлению инициативы и самостоятельности в выборе роли, сюжета, средств перевоплощения;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учить чувствовать эмоциональное состояние героя, вступать в ролевое взаимодействие с другими персонажами;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приучать использовать в театрализованных играх образные игрушки и бибабо, самостоятельно вылепленные фигуры из глины, пластилина, игрушки из киндер-сюрпризов;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способствовать разностороннему развитию детей в театрализованной деятельности путем прослеживания количества и характера исполняемых каждым ребенком ролей. </a:t>
            </a:r>
          </a:p>
        </p:txBody>
      </p:sp>
    </p:spTree>
    <p:extLst>
      <p:ext uri="{BB962C8B-B14F-4D97-AF65-F5344CB8AC3E}">
        <p14:creationId xmlns:p14="http://schemas.microsoft.com/office/powerpoint/2010/main" val="1028681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483768" y="404664"/>
            <a:ext cx="4114800" cy="58092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Пальчиковый театр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5" name="Объект 1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43608" y="1196752"/>
            <a:ext cx="6984776" cy="5238582"/>
          </a:xfrm>
        </p:spPr>
      </p:pic>
    </p:spTree>
    <p:extLst>
      <p:ext uri="{BB962C8B-B14F-4D97-AF65-F5344CB8AC3E}">
        <p14:creationId xmlns:p14="http://schemas.microsoft.com/office/powerpoint/2010/main" val="102203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2527" y="408449"/>
            <a:ext cx="2818656" cy="58092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Театр бибабо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96752"/>
            <a:ext cx="7128792" cy="5346594"/>
          </a:xfrm>
        </p:spPr>
      </p:pic>
    </p:spTree>
    <p:extLst>
      <p:ext uri="{BB962C8B-B14F-4D97-AF65-F5344CB8AC3E}">
        <p14:creationId xmlns:p14="http://schemas.microsoft.com/office/powerpoint/2010/main" val="3886985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404664"/>
            <a:ext cx="3322712" cy="5089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Вязанный театр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96752"/>
            <a:ext cx="7008779" cy="5256584"/>
          </a:xfrm>
        </p:spPr>
      </p:pic>
    </p:spTree>
    <p:extLst>
      <p:ext uri="{BB962C8B-B14F-4D97-AF65-F5344CB8AC3E}">
        <p14:creationId xmlns:p14="http://schemas.microsoft.com/office/powerpoint/2010/main" val="242628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260648"/>
            <a:ext cx="3898776" cy="101297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Настольный театр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      «Колобок»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340768"/>
            <a:ext cx="6888765" cy="5166574"/>
          </a:xfrm>
        </p:spPr>
      </p:pic>
    </p:spTree>
    <p:extLst>
      <p:ext uri="{BB962C8B-B14F-4D97-AF65-F5344CB8AC3E}">
        <p14:creationId xmlns:p14="http://schemas.microsoft.com/office/powerpoint/2010/main" val="135470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4328220" cy="3246165"/>
          </a:xfrm>
        </p:spPr>
      </p:pic>
      <p:pic>
        <p:nvPicPr>
          <p:cNvPr id="12" name="Объект 3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717032"/>
            <a:ext cx="3888432" cy="2916324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1"/>
          </p:nvPr>
        </p:nvSpPr>
        <p:spPr>
          <a:xfrm>
            <a:off x="323528" y="332656"/>
            <a:ext cx="3528392" cy="567754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Autofit/>
          </a:bodyPr>
          <a:lstStyle/>
          <a:p>
            <a:r>
              <a:rPr lang="ru-RU" sz="2400" b="0" dirty="0" smtClean="0">
                <a:solidFill>
                  <a:schemeClr val="tx1"/>
                </a:solidFill>
              </a:rPr>
              <a:t>«Петушок и бобовое зернышко»</a:t>
            </a:r>
            <a:endParaRPr lang="ru-RU" sz="2400" b="0" dirty="0">
              <a:solidFill>
                <a:schemeClr val="tx1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4008" y="3068960"/>
            <a:ext cx="4041775" cy="639762"/>
          </a:xfrm>
          <a:solidFill>
            <a:schemeClr val="bg1"/>
          </a:solidFill>
        </p:spPr>
        <p:txBody>
          <a:bodyPr/>
          <a:lstStyle/>
          <a:p>
            <a:r>
              <a:rPr lang="ru-RU" b="0" dirty="0" smtClean="0">
                <a:solidFill>
                  <a:schemeClr val="tx1"/>
                </a:solidFill>
              </a:rPr>
              <a:t>«Репка»</a:t>
            </a:r>
            <a:endParaRPr lang="ru-RU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41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573016"/>
            <a:ext cx="4041643" cy="3031232"/>
          </a:xfrm>
        </p:spPr>
      </p:pic>
      <p:pic>
        <p:nvPicPr>
          <p:cNvPr id="8" name="Объект 3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196752"/>
            <a:ext cx="4425818" cy="331936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395536" y="2852936"/>
            <a:ext cx="3456384" cy="639762"/>
          </a:xfrm>
          <a:solidFill>
            <a:schemeClr val="bg1"/>
          </a:solidFill>
        </p:spPr>
        <p:txBody>
          <a:bodyPr/>
          <a:lstStyle/>
          <a:p>
            <a:r>
              <a:rPr lang="ru-RU" b="0" dirty="0" smtClean="0">
                <a:solidFill>
                  <a:schemeClr val="tx1"/>
                </a:solidFill>
              </a:rPr>
              <a:t>«Три поросёнка»</a:t>
            </a:r>
            <a:endParaRPr lang="ru-RU" b="0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499992" y="548680"/>
            <a:ext cx="4041775" cy="639762"/>
          </a:xfrm>
          <a:solidFill>
            <a:schemeClr val="bg1"/>
          </a:solidFill>
        </p:spPr>
        <p:txBody>
          <a:bodyPr/>
          <a:lstStyle/>
          <a:p>
            <a:r>
              <a:rPr lang="ru-RU" b="0" dirty="0" smtClean="0">
                <a:solidFill>
                  <a:schemeClr val="tx1"/>
                </a:solidFill>
              </a:rPr>
              <a:t>«Гуси лебеди»</a:t>
            </a:r>
            <a:endParaRPr lang="ru-RU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82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98</TotalTime>
  <Words>206</Words>
  <Application>Microsoft Office PowerPoint</Application>
  <PresentationFormat>Экран (4:3)</PresentationFormat>
  <Paragraphs>29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Театрализованная деятельность в средней группе</vt:lpstr>
      <vt:lpstr>Презентация PowerPoint</vt:lpstr>
      <vt:lpstr>Презентация PowerPoint</vt:lpstr>
      <vt:lpstr>Пальчиковый театр</vt:lpstr>
      <vt:lpstr>Театр бибабо</vt:lpstr>
      <vt:lpstr>Вязанный театр</vt:lpstr>
      <vt:lpstr>Настольный театр        «Колобок»</vt:lpstr>
      <vt:lpstr>Презентация PowerPoint</vt:lpstr>
      <vt:lpstr>Презентация PowerPoint</vt:lpstr>
      <vt:lpstr>Презентация PowerPoint</vt:lpstr>
      <vt:lpstr>Маски - шапочки</vt:lpstr>
      <vt:lpstr>Рукавичный театр</vt:lpstr>
      <vt:lpstr>Презентация PowerPoint</vt:lpstr>
      <vt:lpstr>Игрушки для театрализованной деятельности</vt:lpstr>
      <vt:lpstr>Презентация PowerPoint</vt:lpstr>
      <vt:lpstr>Кукольный театр на магнитах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2020-12-08T12:33:20Z</dcterms:created>
  <dcterms:modified xsi:type="dcterms:W3CDTF">2020-12-08T14:11:25Z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824703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