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3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01A9-0CF0-4CCF-BFA9-A8FBCCFC4627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4991901-E6CC-400E-8460-A3746A1DF4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01A9-0CF0-4CCF-BFA9-A8FBCCFC4627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91901-E6CC-400E-8460-A3746A1DF4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01A9-0CF0-4CCF-BFA9-A8FBCCFC4627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91901-E6CC-400E-8460-A3746A1DF4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01A9-0CF0-4CCF-BFA9-A8FBCCFC4627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4991901-E6CC-400E-8460-A3746A1DF4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01A9-0CF0-4CCF-BFA9-A8FBCCFC4627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91901-E6CC-400E-8460-A3746A1DF41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01A9-0CF0-4CCF-BFA9-A8FBCCFC4627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91901-E6CC-400E-8460-A3746A1DF4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01A9-0CF0-4CCF-BFA9-A8FBCCFC4627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4991901-E6CC-400E-8460-A3746A1DF41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01A9-0CF0-4CCF-BFA9-A8FBCCFC4627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91901-E6CC-400E-8460-A3746A1DF4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01A9-0CF0-4CCF-BFA9-A8FBCCFC4627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91901-E6CC-400E-8460-A3746A1DF4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01A9-0CF0-4CCF-BFA9-A8FBCCFC4627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91901-E6CC-400E-8460-A3746A1DF41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C01A9-0CF0-4CCF-BFA9-A8FBCCFC4627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91901-E6CC-400E-8460-A3746A1DF41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80C01A9-0CF0-4CCF-BFA9-A8FBCCFC4627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4991901-E6CC-400E-8460-A3746A1DF41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81000" y="1700807"/>
            <a:ext cx="8458200" cy="1800201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ЦВЕТОЧНЫЙ  КОТ</a:t>
            </a:r>
            <a:endParaRPr lang="ru-RU" sz="6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2423120"/>
          </a:xfrm>
        </p:spPr>
        <p:txBody>
          <a:bodyPr/>
          <a:lstStyle/>
          <a:p>
            <a:pPr algn="ctr"/>
            <a:r>
              <a:rPr lang="ru-RU" sz="3200" dirty="0" smtClean="0"/>
              <a:t>Внеурочная деятельность по изобразительному искусству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2000" dirty="0" err="1" smtClean="0"/>
              <a:t>Манаенкова</a:t>
            </a:r>
            <a:r>
              <a:rPr lang="ru-RU" sz="2000" dirty="0" smtClean="0"/>
              <a:t> Светлана Викторовна , учитель ИЗО МБОУ «СОШ №72» г. Новокузнецк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7931224" cy="48006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Работу выполняли в акварелью, но можно использовать и другие материалы.</a:t>
            </a: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/>
              <a:t>Сюжет взят из интернета. Спасибо автору!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3600" dirty="0" smtClean="0"/>
              <a:t>Спасибо за внимание!</a:t>
            </a:r>
          </a:p>
          <a:p>
            <a:pPr algn="ctr"/>
            <a:r>
              <a:rPr lang="ru-RU" sz="3600" dirty="0" smtClean="0"/>
              <a:t>Всем творческих успехов!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560345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Внеурочная деятельность открывает большие возможности для развития творческого потенциала школьников. На занятиях есть возможность поэкспериментировать с материалами, инструментами, поработать с сюжетом в разных техниках. </a:t>
            </a:r>
          </a:p>
          <a:p>
            <a:r>
              <a:rPr lang="ru-RU" dirty="0" smtClean="0"/>
              <a:t>Мастер-класс «Цветочный кот» апробирован на занятиях школьной изостудии для учащихся 5-6 классов.</a:t>
            </a:r>
          </a:p>
          <a:p>
            <a:r>
              <a:rPr lang="ru-RU" dirty="0" smtClean="0"/>
              <a:t>Необходимые материалы: лист плотной бумаги (А3\А4), карандаш простой НВ, ластик, </a:t>
            </a:r>
            <a:r>
              <a:rPr lang="ru-RU" dirty="0" err="1" smtClean="0"/>
              <a:t>линнер</a:t>
            </a:r>
            <a:r>
              <a:rPr lang="ru-RU" dirty="0" smtClean="0"/>
              <a:t> чёрный, акварельные краски, кисти (белка, толстая , средняя, тонкая), скотч строительный, </a:t>
            </a:r>
            <a:r>
              <a:rPr lang="ru-RU" dirty="0" err="1" smtClean="0"/>
              <a:t>планшет\лист</a:t>
            </a:r>
            <a:r>
              <a:rPr lang="ru-RU" dirty="0" smtClean="0"/>
              <a:t> ДВП размером больше листа бумаги, непроливайка, тряпочка для рук, клеёнка для стола.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этап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754760" cy="48006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Подготовить рабочее место.</a:t>
            </a:r>
          </a:p>
          <a:p>
            <a:r>
              <a:rPr lang="ru-RU" sz="1800" dirty="0" smtClean="0"/>
              <a:t>Лист  бумаги приклеить на планшет или лист ДВП строительным скотчем  так, чтобы получились одинаковые поля со всех сторон. Эти белые не закрашенные полосы украсят нашу цветную работу.</a:t>
            </a:r>
            <a:endParaRPr lang="ru-RU" sz="1800" dirty="0"/>
          </a:p>
        </p:txBody>
      </p:sp>
      <p:pic>
        <p:nvPicPr>
          <p:cNvPr id="7" name="Содержимое 6" descr="P112019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45000" y="609600"/>
            <a:ext cx="360045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этап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466728" cy="48006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Выполним набросок сидящего кота тонкой линией, т.к. будем работать акварелью..</a:t>
            </a:r>
          </a:p>
          <a:p>
            <a:r>
              <a:rPr lang="ru-RU" sz="1800" dirty="0" smtClean="0"/>
              <a:t>Не забываем про размер изображения. Оно должно быть достаточно большим, но до края листа обязательно оставляем поля.</a:t>
            </a:r>
            <a:endParaRPr lang="ru-RU" sz="1800" dirty="0" smtClean="0"/>
          </a:p>
          <a:p>
            <a:r>
              <a:rPr lang="ru-RU" sz="1800" dirty="0" smtClean="0"/>
              <a:t>Сюжет взят из интернета, но рисунок можно  придумать самостоятельно.</a:t>
            </a:r>
            <a:endParaRPr lang="ru-RU" sz="1800" dirty="0"/>
          </a:p>
        </p:txBody>
      </p:sp>
      <p:pic>
        <p:nvPicPr>
          <p:cNvPr id="5" name="Содержимое 4" descr="P112019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45000" y="609600"/>
            <a:ext cx="360045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 этап.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Вокруг кота пишем акварельный фон . Используем радужные цвета и плавные переходы одного цвета в другой.</a:t>
            </a:r>
          </a:p>
          <a:p>
            <a:r>
              <a:rPr lang="ru-RU" sz="1800" dirty="0" smtClean="0"/>
              <a:t>Работаем толстой фоновой кистью.</a:t>
            </a:r>
            <a:endParaRPr lang="ru-RU" sz="1800" dirty="0" smtClean="0"/>
          </a:p>
          <a:p>
            <a:r>
              <a:rPr lang="ru-RU" sz="1800" dirty="0" smtClean="0"/>
              <a:t>Если фон получился бледным , его можно усилить, нанеся ещё слой акварели 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5" name="Содержимое 4" descr="P1120195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45000" y="609600"/>
            <a:ext cx="360045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4 этап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1800" dirty="0" smtClean="0"/>
              <a:t>Кот будет украшен цветами. Поэтому выполним набросок цветов тонкой линией и пропишем тело нашего героя  нежно-голубым цветом.  Цветы аккуратно обходим кистью.</a:t>
            </a:r>
            <a:endParaRPr lang="ru-RU" sz="1800" dirty="0" smtClean="0"/>
          </a:p>
          <a:p>
            <a:r>
              <a:rPr lang="ru-RU" sz="1800" dirty="0" smtClean="0"/>
              <a:t>Цвет кота может быть любым, главное чтобы он не слился с фоном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P1120197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45000" y="609600"/>
            <a:ext cx="360045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 этап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Для прописки цветов используем нежные цвета и среднюю кисть.</a:t>
            </a:r>
          </a:p>
          <a:p>
            <a:r>
              <a:rPr lang="ru-RU" sz="2000" dirty="0" smtClean="0"/>
              <a:t>Стараемся не выходить за границы наброска цветов.</a:t>
            </a:r>
            <a:endParaRPr lang="ru-RU" sz="2000" dirty="0"/>
          </a:p>
        </p:txBody>
      </p:sp>
      <p:pic>
        <p:nvPicPr>
          <p:cNvPr id="5" name="Содержимое 4" descr="P112019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45000" y="609600"/>
            <a:ext cx="360045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6 этап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Тонкой кистью прописываем листики, нос сердечком и щёчки.</a:t>
            </a:r>
            <a:endParaRPr lang="ru-RU" sz="2000" dirty="0"/>
          </a:p>
        </p:txBody>
      </p:sp>
      <p:pic>
        <p:nvPicPr>
          <p:cNvPr id="5" name="Содержимое 4" descr="P112019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445000" y="609600"/>
            <a:ext cx="360045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 этап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4402832" cy="4800600"/>
          </a:xfrm>
        </p:spPr>
        <p:txBody>
          <a:bodyPr>
            <a:noAutofit/>
          </a:bodyPr>
          <a:lstStyle/>
          <a:p>
            <a:r>
              <a:rPr lang="ru-RU" sz="1800" dirty="0" smtClean="0"/>
              <a:t>На заключительном этапе, когда акварель просохла, работаем чёрным </a:t>
            </a:r>
            <a:r>
              <a:rPr lang="ru-RU" sz="1800" dirty="0" err="1" smtClean="0"/>
              <a:t>линнером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Обводим кота, оформляем ушки, рисуем довольные глазки, обводим носик, рисуем мордочку.  . Не забываем поставить точки  и усики на мордочке . Все цветы, листья тоже обводим.</a:t>
            </a:r>
          </a:p>
          <a:p>
            <a:r>
              <a:rPr lang="ru-RU" sz="1800" dirty="0" smtClean="0"/>
              <a:t>Можно прорисовать камешки, травинки ниже котика. Это будет земля.</a:t>
            </a:r>
          </a:p>
          <a:p>
            <a:r>
              <a:rPr lang="ru-RU" sz="1800" dirty="0" smtClean="0"/>
              <a:t>Не забываем поставить подпись.</a:t>
            </a:r>
          </a:p>
          <a:p>
            <a:r>
              <a:rPr lang="ru-RU" sz="1800" dirty="0" smtClean="0"/>
              <a:t>Скотч отлепляем медленно и аккуратно, чтобы не повредить рисунок.</a:t>
            </a:r>
          </a:p>
          <a:p>
            <a:r>
              <a:rPr lang="ru-RU" sz="1800" dirty="0" smtClean="0"/>
              <a:t>Наша работа готова. Поздравляю!</a:t>
            </a:r>
            <a:endParaRPr lang="ru-RU" sz="1800" dirty="0"/>
          </a:p>
        </p:txBody>
      </p:sp>
      <p:pic>
        <p:nvPicPr>
          <p:cNvPr id="6" name="Содержимое 5" descr="P112022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4048" y="620688"/>
            <a:ext cx="360045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97</TotalTime>
  <Words>418</Words>
  <Application>Microsoft Office PowerPoint</Application>
  <PresentationFormat>Экран (4:3)</PresentationFormat>
  <Paragraphs>39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ЦВЕТОЧНЫЙ  КОТ</vt:lpstr>
      <vt:lpstr>Слайд 2</vt:lpstr>
      <vt:lpstr>1 этап</vt:lpstr>
      <vt:lpstr>2 этап</vt:lpstr>
      <vt:lpstr>3 этап.</vt:lpstr>
      <vt:lpstr>4 этап</vt:lpstr>
      <vt:lpstr>5 этап</vt:lpstr>
      <vt:lpstr>6 этап</vt:lpstr>
      <vt:lpstr>7 этап</vt:lpstr>
      <vt:lpstr>Слайд 10</vt:lpstr>
    </vt:vector>
  </TitlesOfParts>
  <Company>SGS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ЦВЕТОЧНЫЙ  КОТ</dc:title>
  <dc:creator>User</dc:creator>
  <cp:lastModifiedBy>User</cp:lastModifiedBy>
  <cp:revision>10</cp:revision>
  <dcterms:created xsi:type="dcterms:W3CDTF">2021-06-02T09:47:22Z</dcterms:created>
  <dcterms:modified xsi:type="dcterms:W3CDTF">2021-06-02T11:25:17Z</dcterms:modified>
</cp:coreProperties>
</file>