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184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20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317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02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402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45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61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11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91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418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697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4A7B9-09CB-481C-89B9-78156DCC185D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0D2F9-9F99-46CE-B766-2FBC68252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35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2060848"/>
            <a:ext cx="6836296" cy="201622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anose="03010101010201010101" pitchFamily="66" charset="0"/>
                <a:ea typeface="OpenSymbol" panose="05010000000000000000" pitchFamily="2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Monotype Corsiva" panose="03010101010201010101" pitchFamily="66" charset="0"/>
                <a:ea typeface="OpenSymbol" panose="05010000000000000000" pitchFamily="2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anose="03010101010201010101" pitchFamily="66" charset="0"/>
                <a:ea typeface="OpenSymbol" panose="05010000000000000000" pitchFamily="2" charset="0"/>
              </a:rPr>
              <a:t> «Ребенок и правила дорожного движения»</a:t>
            </a:r>
            <a:endParaRPr lang="ru-RU" b="1" dirty="0">
              <a:solidFill>
                <a:srgbClr val="00B050"/>
              </a:solidFill>
              <a:latin typeface="Monotype Corsiva" panose="03010101010201010101" pitchFamily="66" charset="0"/>
              <a:ea typeface="OpenSymbol" panose="05010000000000000000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517232"/>
            <a:ext cx="4355976" cy="8640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Воспитатель 1-ой младшей группы №1</a:t>
            </a:r>
          </a:p>
          <a:p>
            <a:r>
              <a:rPr lang="ru-RU" sz="2000" dirty="0" err="1" smtClean="0">
                <a:solidFill>
                  <a:schemeClr val="tx1"/>
                </a:solidFill>
                <a:latin typeface="Arial Narrow" panose="020B0606020202030204" pitchFamily="34" charset="0"/>
              </a:rPr>
              <a:t>Лановая</a:t>
            </a:r>
            <a:r>
              <a:rPr lang="ru-RU" sz="2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Мария Юрьевна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476672"/>
            <a:ext cx="5986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</a:rPr>
              <a:t>МБДОУ «Детский	сад №14 «Дружба</a:t>
            </a: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» г. Ярцево Смоленской области</a:t>
            </a: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7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836712"/>
            <a:ext cx="6984776" cy="532859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Цель:</a:t>
            </a:r>
          </a:p>
          <a:p>
            <a:r>
              <a:rPr lang="ru-RU" dirty="0" smtClean="0"/>
              <a:t> </a:t>
            </a:r>
            <a:r>
              <a:rPr lang="ru-RU" dirty="0">
                <a:latin typeface="Linux Libertine Display G" panose="02000503000000000000" pitchFamily="2" charset="0"/>
                <a:ea typeface="Linux Libertine Display G" panose="02000503000000000000" pitchFamily="2" charset="0"/>
                <a:cs typeface="Linux Libertine Display G" panose="02000503000000000000" pitchFamily="2" charset="0"/>
              </a:rPr>
              <a:t>Совершенствование педагогического мастерства воспитателей ДОУ;</a:t>
            </a:r>
          </a:p>
          <a:p>
            <a:pPr marL="0" indent="0" algn="ctr">
              <a:buNone/>
            </a:pPr>
            <a:r>
              <a:rPr lang="ru-RU" b="1" u="sng" dirty="0" smtClean="0">
                <a:solidFill>
                  <a:srgbClr val="C00000"/>
                </a:solidFill>
                <a:latin typeface="Palatino Linotype" panose="02040502050505030304" pitchFamily="18" charset="0"/>
              </a:rPr>
              <a:t>Задачи:</a:t>
            </a:r>
          </a:p>
          <a:p>
            <a:r>
              <a:rPr lang="ru-RU" dirty="0" smtClean="0">
                <a:latin typeface="Linux Libertine Display G" panose="02000503000000000000" pitchFamily="2" charset="0"/>
                <a:ea typeface="Linux Libertine Display G" panose="02000503000000000000" pitchFamily="2" charset="0"/>
                <a:cs typeface="Linux Libertine Display G" panose="02000503000000000000" pitchFamily="2" charset="0"/>
              </a:rPr>
              <a:t>Побудить родителей задуматься о том, что соблюдение  ПДД – самое главное для сохранения жизни и здоровья их детей.</a:t>
            </a:r>
          </a:p>
          <a:p>
            <a:r>
              <a:rPr lang="ru-RU" dirty="0" smtClean="0">
                <a:latin typeface="Linux Libertine Display G" panose="02000503000000000000" pitchFamily="2" charset="0"/>
                <a:ea typeface="Linux Libertine Display G" panose="02000503000000000000" pitchFamily="2" charset="0"/>
                <a:cs typeface="Linux Libertine Display G" panose="02000503000000000000" pitchFamily="2" charset="0"/>
              </a:rPr>
              <a:t>Определить роль родителей в формировании навыков безопасного поведения детей на дороге.</a:t>
            </a:r>
            <a:endParaRPr lang="ru-RU" dirty="0">
              <a:latin typeface="Linux Libertine Display G" panose="02000503000000000000" pitchFamily="2" charset="0"/>
              <a:ea typeface="Linux Libertine Display G" panose="02000503000000000000" pitchFamily="2" charset="0"/>
              <a:cs typeface="Linux Libertine Display G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2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Работа с родителями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340768"/>
            <a:ext cx="6995120" cy="511256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использованы следующие </a:t>
            </a:r>
            <a:r>
              <a:rPr lang="ru-RU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r>
              <a:rPr lang="ru-RU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«обучение детей ПДД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 в форме круглого стола по теме: «ребенок и ПДД»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Раздаточные памятки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короткометражных роликов на тему ПДД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уголка для родителей Папка – раскладушка «Детям знать положено!»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8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Папка – раскладушка</a:t>
            </a:r>
            <a:br>
              <a:rPr lang="ru-RU" dirty="0" smtClean="0"/>
            </a:br>
            <a:r>
              <a:rPr lang="ru-RU" dirty="0" smtClean="0"/>
              <a:t>«Детям знать положено!»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Уголок безопасности служит для повышения культуры поведения родителей, основам безопасного поведения на дороге.</a:t>
            </a:r>
          </a:p>
          <a:p>
            <a:pPr marL="0" indent="0">
              <a:buNone/>
            </a:pPr>
            <a:r>
              <a:rPr lang="ru-RU" dirty="0" smtClean="0"/>
              <a:t> В разделе – рекомендации родителям представлены актуальные советы и памятки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7" y="1628800"/>
            <a:ext cx="3168352" cy="4224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3100" b="1" i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Памятка </a:t>
            </a:r>
            <a:r>
              <a:rPr lang="ru-RU" sz="3100" b="1" i="1" dirty="0">
                <a:solidFill>
                  <a:srgbClr val="7030A0"/>
                </a:solidFill>
                <a:latin typeface="Times New Roman"/>
                <a:ea typeface="Times New Roman"/>
              </a:rPr>
              <a:t>для родителей по обучению детей правилам дорожного движения</a:t>
            </a:r>
            <a:r>
              <a:rPr lang="ru-RU" sz="3100" dirty="0">
                <a:solidFill>
                  <a:prstClr val="black"/>
                </a:solidFill>
                <a:latin typeface="Times New Roman"/>
                <a:ea typeface="Times New Roman"/>
              </a:rPr>
              <a:t/>
            </a:r>
            <a:br>
              <a:rPr lang="ru-RU" sz="3100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endParaRPr lang="ru-RU" dirty="0" smtClean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3131840" y="1052736"/>
            <a:ext cx="5832648" cy="5688632"/>
          </a:xfrm>
        </p:spPr>
        <p:txBody>
          <a:bodyPr>
            <a:noAutofit/>
          </a:bodyPr>
          <a:lstStyle/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*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Выходя на проезжую часть дороги, прекратите разговаривать- ребёнок должен привыкнуть, что при переходе дороги нужно сосредоточиться.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*Не переходите дорогу на красный или жёлтый сигнал светофора.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*Переходите дорогу только в местах, обозначенных дорожным знаком «Пешеходный переход».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*Привлекайте ребёнка к участию в ваших наблюдениях за обстановкой на дороге: показывайте ему те машины, которые готовятся поворачивать, едут с большой скоростью и т. д.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*Не выходите с ребёнком из-за машины, кустов, не осмотрев предварительно дороги, -это типичная ошибка, и нельзя допускать, чтобы дети её повторили.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*Не разрешайте детям играть вблизи дорог и на проезжей части улицы.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*Учите ребенка переходить дорогу только поперёк, а не наискосок, иначе ты будешь дольше на ней находиться и можешь попасть под автомобиль.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*Не разрешайте выезжать на дороги на роликовых коньках, велосипеде, самокате, санках.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ПОМНИТЕ!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lvl="0" indent="87313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ru-RU" sz="1400" i="1" dirty="0">
                <a:solidFill>
                  <a:srgbClr val="000000"/>
                </a:solidFill>
                <a:latin typeface="Times New Roman"/>
                <a:ea typeface="Times New Roman"/>
              </a:rPr>
              <a:t>Ребёнок учится законам безопасного поведения на дороге у взрослых. Не жалейте времени на обучение детей ПДД. Старайтесь сделать всё возможное, чтобы оградить ребёнка от несчастных случаев на дороге.</a:t>
            </a:r>
            <a:endParaRPr lang="ru-RU" sz="14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47069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88840"/>
            <a:ext cx="8229600" cy="2592288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Спасибо за внимание,</a:t>
            </a:r>
            <a:br>
              <a:rPr lang="ru-RU" sz="66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</a:br>
            <a:r>
              <a:rPr lang="ru-RU" sz="66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Будьте внимательны на дороге!</a:t>
            </a:r>
            <a:endParaRPr lang="ru-RU" sz="6600" b="1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50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331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«Ребенок и правила дорожного движения»</vt:lpstr>
      <vt:lpstr>Презентация PowerPoint</vt:lpstr>
      <vt:lpstr> Работа с родителями  </vt:lpstr>
      <vt:lpstr>Папка – раскладушка «Детям знать положено!»</vt:lpstr>
      <vt:lpstr> Памятка для родителей по обучению детей правилам дорожного движения </vt:lpstr>
      <vt:lpstr>Спасибо за внимание, Будьте внимательны на дороге!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тему:  «Ребенок и правила дорожного движения»</dc:title>
  <dc:creator>Александр</dc:creator>
  <cp:lastModifiedBy>Александр</cp:lastModifiedBy>
  <cp:revision>15</cp:revision>
  <dcterms:created xsi:type="dcterms:W3CDTF">2017-05-06T07:29:31Z</dcterms:created>
  <dcterms:modified xsi:type="dcterms:W3CDTF">2017-05-15T16:41:50Z</dcterms:modified>
</cp:coreProperties>
</file>