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763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5239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69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8512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7701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99657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222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633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9714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0843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7903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78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B7538-F654-4EF5-BD32-D7E56387FE5E}" type="datetimeFigureOut">
              <a:rPr lang="ru-RU" smtClean="0"/>
              <a:t>31.01.2021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7D7B9-2ACE-45A8-A4DC-0F5F5EF1480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57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и по запросу криминальное чтиво смотрет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-37812"/>
            <a:ext cx="4572000" cy="2805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майкл джексон smoot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64110"/>
            <a:ext cx="3069976" cy="4263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Картинки по запросу игра престолов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1984" y="2778267"/>
            <a:ext cx="2816010" cy="4299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Самые сильные персонажи Marvel от создателя комиксов Стэна Ли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19" y="-44637"/>
            <a:ext cx="4168759" cy="2727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Похожее изображение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3602" y="0"/>
            <a:ext cx="2383932" cy="32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Red Dead Redemption 2 — Википедия">
            <a:extLst>
              <a:ext uri="{FF2B5EF4-FFF2-40B4-BE49-F238E27FC236}">
                <a16:creationId xmlns:a16="http://schemas.microsoft.com/office/drawing/2014/main" id="{1772F98C-F5C7-409C-89E5-5A159D9628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994" y="2827065"/>
            <a:ext cx="3266006" cy="4028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20473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/>
          <a:lstStyle/>
          <a:p>
            <a:r>
              <a:rPr lang="ru-RU" b="1" dirty="0"/>
              <a:t>Массовая культура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492896"/>
            <a:ext cx="7992888" cy="3096344"/>
          </a:xfrm>
        </p:spPr>
        <p:txBody>
          <a:bodyPr/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-черты массовой культуры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-возникновение массовой культуры</a:t>
            </a:r>
          </a:p>
          <a:p>
            <a:pPr algn="l"/>
            <a:r>
              <a:rPr lang="ru-RU" dirty="0">
                <a:solidFill>
                  <a:schemeClr val="tx1"/>
                </a:solidFill>
              </a:rPr>
              <a:t>-СМИ и массовая культура</a:t>
            </a:r>
          </a:p>
        </p:txBody>
      </p:sp>
    </p:spTree>
    <p:extLst>
      <p:ext uri="{BB962C8B-B14F-4D97-AF65-F5344CB8AC3E}">
        <p14:creationId xmlns:p14="http://schemas.microsoft.com/office/powerpoint/2010/main" val="10340823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260648"/>
            <a:ext cx="8229600" cy="868958"/>
          </a:xfrm>
        </p:spPr>
        <p:txBody>
          <a:bodyPr/>
          <a:lstStyle/>
          <a:p>
            <a:r>
              <a:rPr lang="ru-RU" b="1" dirty="0"/>
              <a:t>Признаки массовой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4" y="1196752"/>
            <a:ext cx="8229600" cy="648072"/>
          </a:xfrm>
        </p:spPr>
        <p:txBody>
          <a:bodyPr/>
          <a:lstStyle/>
          <a:p>
            <a:r>
              <a:rPr lang="ru-RU" dirty="0"/>
              <a:t>Общедоступность</a:t>
            </a:r>
          </a:p>
        </p:txBody>
      </p:sp>
      <p:pic>
        <p:nvPicPr>
          <p:cNvPr id="2050" name="Picture 2" descr="Картинки по запросу queen на стадионе уэмбли в лондон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76264"/>
            <a:ext cx="6492211" cy="4869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2306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260648"/>
            <a:ext cx="8229600" cy="868958"/>
          </a:xfrm>
        </p:spPr>
        <p:txBody>
          <a:bodyPr/>
          <a:lstStyle/>
          <a:p>
            <a:r>
              <a:rPr lang="ru-RU" b="1" dirty="0"/>
              <a:t>Признаки массовой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4" y="1196752"/>
            <a:ext cx="8229600" cy="648072"/>
          </a:xfrm>
        </p:spPr>
        <p:txBody>
          <a:bodyPr/>
          <a:lstStyle/>
          <a:p>
            <a:r>
              <a:rPr lang="ru-RU" dirty="0"/>
              <a:t>Занимательность</a:t>
            </a: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097" y="1693744"/>
            <a:ext cx="9180897" cy="5164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1309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260648"/>
            <a:ext cx="8229600" cy="868958"/>
          </a:xfrm>
        </p:spPr>
        <p:txBody>
          <a:bodyPr/>
          <a:lstStyle/>
          <a:p>
            <a:r>
              <a:rPr lang="ru-RU" b="1" dirty="0"/>
              <a:t>Признаки массовой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4" y="1196752"/>
            <a:ext cx="8229600" cy="648072"/>
          </a:xfrm>
        </p:spPr>
        <p:txBody>
          <a:bodyPr/>
          <a:lstStyle/>
          <a:p>
            <a:r>
              <a:rPr lang="ru-RU" dirty="0" err="1"/>
              <a:t>Тиражируемость</a:t>
            </a:r>
            <a:r>
              <a:rPr lang="ru-RU" dirty="0"/>
              <a:t>, серийность</a:t>
            </a:r>
          </a:p>
        </p:txBody>
      </p:sp>
      <p:pic>
        <p:nvPicPr>
          <p:cNvPr id="4098" name="Picture 2" descr="Картинки по запросу донцова книжные магази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488832" cy="4931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9010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260648"/>
            <a:ext cx="8229600" cy="868958"/>
          </a:xfrm>
        </p:spPr>
        <p:txBody>
          <a:bodyPr/>
          <a:lstStyle/>
          <a:p>
            <a:r>
              <a:rPr lang="ru-RU" b="1" dirty="0"/>
              <a:t>Признаки массовой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4" y="1196752"/>
            <a:ext cx="8229600" cy="648072"/>
          </a:xfrm>
        </p:spPr>
        <p:txBody>
          <a:bodyPr/>
          <a:lstStyle/>
          <a:p>
            <a:r>
              <a:rPr lang="ru-RU" dirty="0"/>
              <a:t>Пассивность восприятия</a:t>
            </a:r>
          </a:p>
        </p:txBody>
      </p:sp>
      <p:pic>
        <p:nvPicPr>
          <p:cNvPr id="5122" name="Picture 2" descr="Картинки по запросу кино попкор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68" y="1916832"/>
            <a:ext cx="8641554" cy="494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2272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8944" y="260648"/>
            <a:ext cx="8229600" cy="868958"/>
          </a:xfrm>
        </p:spPr>
        <p:txBody>
          <a:bodyPr/>
          <a:lstStyle/>
          <a:p>
            <a:r>
              <a:rPr lang="ru-RU" b="1" dirty="0"/>
              <a:t>Признаки массовой культуры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8944" y="1196752"/>
            <a:ext cx="8229600" cy="648072"/>
          </a:xfrm>
        </p:spPr>
        <p:txBody>
          <a:bodyPr/>
          <a:lstStyle/>
          <a:p>
            <a:r>
              <a:rPr lang="ru-RU" dirty="0"/>
              <a:t>Коммерческий характер</a:t>
            </a:r>
          </a:p>
        </p:txBody>
      </p:sp>
      <p:pic>
        <p:nvPicPr>
          <p:cNvPr id="1028" name="Picture 4" descr="Картинки по запросу мерч звездные вой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88840"/>
            <a:ext cx="9153557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3074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461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Появление массовой культуры – конец 19-начало 20 века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02500"/>
            <a:ext cx="3923928" cy="5810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s://upload.wikimedia.org/wikipedia/commons/thumb/6/6e/Chaplin_The_Kid.jpg/800px-Chaplin_The_Ki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258714"/>
            <a:ext cx="4139952" cy="5599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7567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Причины появления массовой культуры: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3960440"/>
          </a:xfrm>
        </p:spPr>
        <p:txBody>
          <a:bodyPr/>
          <a:lstStyle/>
          <a:p>
            <a:r>
              <a:rPr lang="ru-RU" dirty="0"/>
              <a:t>Рост уровня жизни, появление денег и времени на развлечения</a:t>
            </a:r>
          </a:p>
          <a:p>
            <a:r>
              <a:rPr lang="ru-RU" dirty="0"/>
              <a:t>Технический прогресс, появление средств тиражирования и воспроизведения предметов культуры</a:t>
            </a:r>
          </a:p>
          <a:p>
            <a:r>
              <a:rPr lang="ru-RU" dirty="0"/>
              <a:t>Рост уровня грамотности</a:t>
            </a:r>
          </a:p>
        </p:txBody>
      </p:sp>
    </p:spTree>
    <p:extLst>
      <p:ext uri="{BB962C8B-B14F-4D97-AF65-F5344CB8AC3E}">
        <p14:creationId xmlns:p14="http://schemas.microsoft.com/office/powerpoint/2010/main" val="35467806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75</Words>
  <Application>Microsoft Office PowerPoint</Application>
  <PresentationFormat>Экран (4:3)</PresentationFormat>
  <Paragraphs>19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Массовая культура</vt:lpstr>
      <vt:lpstr>Признаки массовой культуры</vt:lpstr>
      <vt:lpstr>Признаки массовой культуры</vt:lpstr>
      <vt:lpstr>Признаки массовой культуры</vt:lpstr>
      <vt:lpstr>Признаки массовой культуры</vt:lpstr>
      <vt:lpstr>Признаки массовой культуры</vt:lpstr>
      <vt:lpstr>Появление массовой культуры – конец 19-начало 20 века</vt:lpstr>
      <vt:lpstr>Причины появления массовой культуры: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Tony</dc:creator>
  <cp:lastModifiedBy>Professional</cp:lastModifiedBy>
  <cp:revision>10</cp:revision>
  <dcterms:created xsi:type="dcterms:W3CDTF">2020-01-14T15:45:19Z</dcterms:created>
  <dcterms:modified xsi:type="dcterms:W3CDTF">2021-01-31T10:30:32Z</dcterms:modified>
</cp:coreProperties>
</file>