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7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38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382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53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9336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829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1748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746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37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100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165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139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080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805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921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327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02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107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DAAD2-D640-4A76-B755-E4BD27A585CE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28049A9-DECD-4558-B390-146410359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272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  <p:sldLayoutId id="2147483870" r:id="rId13"/>
    <p:sldLayoutId id="2147483871" r:id="rId14"/>
    <p:sldLayoutId id="2147483872" r:id="rId15"/>
    <p:sldLayoutId id="214748387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ic.academic.ru/pictures/enc_literature/i_335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ж. Лондон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764704"/>
            <a:ext cx="385551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84623" y="3610759"/>
            <a:ext cx="49685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Джек Лондон</a:t>
            </a:r>
            <a:r>
              <a:rPr lang="ru-RU" sz="4000" dirty="0"/>
              <a:t>. </a:t>
            </a:r>
            <a:endParaRPr lang="ru-RU" sz="4000" dirty="0" smtClean="0"/>
          </a:p>
          <a:p>
            <a:pPr algn="ctr"/>
            <a:r>
              <a:rPr lang="ru-RU" sz="4000" dirty="0" smtClean="0"/>
              <a:t>Раннее </a:t>
            </a:r>
            <a:r>
              <a:rPr lang="ru-RU" sz="4000" dirty="0"/>
              <a:t>взросление подростка </a:t>
            </a:r>
            <a:endParaRPr lang="ru-RU" sz="4000" dirty="0" smtClean="0"/>
          </a:p>
          <a:p>
            <a:pPr algn="ctr"/>
            <a:r>
              <a:rPr lang="ru-RU" sz="4000" dirty="0" smtClean="0"/>
              <a:t>в </a:t>
            </a:r>
            <a:r>
              <a:rPr lang="ru-RU" sz="4000" dirty="0"/>
              <a:t>«Сказании о </a:t>
            </a:r>
            <a:r>
              <a:rPr lang="ru-RU" sz="4000" dirty="0" err="1"/>
              <a:t>Кише</a:t>
            </a:r>
            <a:r>
              <a:rPr lang="ru-RU" sz="4000" dirty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305527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hrono.ru/img/rgd/london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03" y="620688"/>
            <a:ext cx="367665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24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hronoton.ru/sites/default/files/Photo/h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332656"/>
            <a:ext cx="388843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67775" y="429832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Маленького Джека Лондона </a:t>
            </a:r>
            <a:r>
              <a:rPr lang="ru-RU" sz="2000" dirty="0"/>
              <a:t>неудержимо влекли похождения, игры-путешествия с друзьями, </a:t>
            </a:r>
            <a:endParaRPr lang="ru-RU" sz="2000" dirty="0" smtClean="0"/>
          </a:p>
          <a:p>
            <a:r>
              <a:rPr lang="ru-RU" sz="2000" dirty="0" smtClean="0"/>
              <a:t>с </a:t>
            </a:r>
            <a:r>
              <a:rPr lang="ru-RU" sz="2000" dirty="0"/>
              <a:t>собакой Ролло, но особенно его тянуло к морю. Каждую свободную минуту проводил он на берегу.</a:t>
            </a:r>
          </a:p>
        </p:txBody>
      </p:sp>
    </p:spTree>
    <p:extLst>
      <p:ext uri="{BB962C8B-B14F-4D97-AF65-F5344CB8AC3E}">
        <p14:creationId xmlns:p14="http://schemas.microsoft.com/office/powerpoint/2010/main" val="241563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chronoton.ru/sites/default/files/Photo/s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16835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4077072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Идеалом Джека были люди смелые, сильные, обладающие твёрдым характером. Влечение к морю стало непреодолимым. 17-летний Джек поступает матросом на трёхмачтовую шхуну «Софи Сазерленд» и отправляется к японским берегам на промысел.</a:t>
            </a:r>
          </a:p>
        </p:txBody>
      </p:sp>
    </p:spTree>
    <p:extLst>
      <p:ext uri="{BB962C8B-B14F-4D97-AF65-F5344CB8AC3E}">
        <p14:creationId xmlns:p14="http://schemas.microsoft.com/office/powerpoint/2010/main" val="225523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mercury-russia.ru/images/uko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9144000" cy="422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xcelsi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4" y="-81190"/>
            <a:ext cx="4047890" cy="329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960" y="188640"/>
            <a:ext cx="46805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августе 1896 года   в районе Клондайка было обнаружено богатейшее месторождение золота, названное Бонанцей. Это открытие послужило сигналом для начала золотой лихорадки. Тысячи людей ринулись на Аляску, среди них оказался и Лондон. </a:t>
            </a:r>
          </a:p>
        </p:txBody>
      </p:sp>
    </p:spTree>
    <p:extLst>
      <p:ext uri="{BB962C8B-B14F-4D97-AF65-F5344CB8AC3E}">
        <p14:creationId xmlns:p14="http://schemas.microsoft.com/office/powerpoint/2010/main" val="29834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314096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/>
              <a:t>Сказание </a:t>
            </a:r>
            <a:r>
              <a:rPr lang="ru-RU" sz="2000" dirty="0"/>
              <a:t>– рассказ исторического или легендарного содержания, который опирается на народные предания или легенды; характеризуется сочетанием сказочно-фантастического мира с точными зарисовками быта и нравов; обличает произвол «хозяев жизни».</a:t>
            </a:r>
          </a:p>
        </p:txBody>
      </p:sp>
      <p:pic>
        <p:nvPicPr>
          <p:cNvPr id="1028" name="Picture 4" descr="http://ladoved.narod.ru/skazki/78.skazanie_o_kishe/skazanie_o_kis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03244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81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rono.ru/img/rgd/london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799288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5661248"/>
            <a:ext cx="799288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 smtClean="0"/>
              <a:t>В </a:t>
            </a:r>
            <a:r>
              <a:rPr lang="ru-RU" sz="2000" b="1" dirty="0"/>
              <a:t>чём причина столкновения Киша с жителями посёлка</a:t>
            </a:r>
            <a:r>
              <a:rPr lang="ru-RU" sz="2000" b="1" dirty="0" smtClean="0"/>
              <a:t>? </a:t>
            </a:r>
          </a:p>
          <a:p>
            <a:pPr marL="285750" indent="-285750">
              <a:buFontTx/>
              <a:buChar char="-"/>
            </a:pPr>
            <a:r>
              <a:rPr lang="ru-RU" sz="2000" b="1" dirty="0" err="1" smtClean="0"/>
              <a:t>Киш</a:t>
            </a:r>
            <a:r>
              <a:rPr lang="ru-RU" sz="2000" b="1" dirty="0" smtClean="0"/>
              <a:t> </a:t>
            </a:r>
            <a:r>
              <a:rPr lang="ru-RU" sz="2000" b="1" dirty="0"/>
              <a:t>сказал правду. Почему охотники рассердились на него?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hrono.ru/img/rgd/london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39248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6016" y="5643245"/>
            <a:ext cx="4320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- О чём свидетельствует изобретение Киша?</a:t>
            </a:r>
          </a:p>
        </p:txBody>
      </p:sp>
    </p:spTree>
    <p:extLst>
      <p:ext uri="{BB962C8B-B14F-4D97-AF65-F5344CB8AC3E}">
        <p14:creationId xmlns:p14="http://schemas.microsoft.com/office/powerpoint/2010/main" val="179910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hrono.ru/img/rgd/london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32048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17350" y="5099700"/>
            <a:ext cx="4320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- Почему мальчик открыл тайну соплеменникам? Ведь теперь многие могли стать его соперниками?</a:t>
            </a:r>
          </a:p>
        </p:txBody>
      </p:sp>
      <p:pic>
        <p:nvPicPr>
          <p:cNvPr id="4" name="Picture 2" descr="http://www.hrono.ru/img/rgd/london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350" y="188640"/>
            <a:ext cx="432048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39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hrono.ru/img/rgd/london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16" y="260648"/>
            <a:ext cx="849694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0383" y="5661248"/>
            <a:ext cx="84969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- Почему </a:t>
            </a:r>
            <a:r>
              <a:rPr lang="ru-RU" sz="2000" b="1" dirty="0" err="1"/>
              <a:t>Киш</a:t>
            </a:r>
            <a:r>
              <a:rPr lang="ru-RU" sz="2000" b="1" dirty="0"/>
              <a:t> стал «первым человеком в своём посёлке» и «умер, окружённый почётом, и имя его было у всех на устах»? Какой смысл вкладывает автор в финал своего рассказа?</a:t>
            </a:r>
          </a:p>
        </p:txBody>
      </p:sp>
    </p:spTree>
    <p:extLst>
      <p:ext uri="{BB962C8B-B14F-4D97-AF65-F5344CB8AC3E}">
        <p14:creationId xmlns:p14="http://schemas.microsoft.com/office/powerpoint/2010/main" val="325705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83</TotalTime>
  <Words>226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Ольга</cp:lastModifiedBy>
  <cp:revision>9</cp:revision>
  <dcterms:created xsi:type="dcterms:W3CDTF">2012-05-07T13:18:18Z</dcterms:created>
  <dcterms:modified xsi:type="dcterms:W3CDTF">2021-06-03T02:34:02Z</dcterms:modified>
</cp:coreProperties>
</file>