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71" r:id="rId2"/>
    <p:sldId id="277" r:id="rId3"/>
    <p:sldId id="256" r:id="rId4"/>
    <p:sldId id="261" r:id="rId5"/>
    <p:sldId id="259" r:id="rId6"/>
    <p:sldId id="276" r:id="rId7"/>
    <p:sldId id="275" r:id="rId8"/>
    <p:sldId id="274" r:id="rId9"/>
    <p:sldId id="278" r:id="rId10"/>
    <p:sldId id="281" r:id="rId11"/>
    <p:sldId id="280" r:id="rId12"/>
    <p:sldId id="279" r:id="rId13"/>
    <p:sldId id="282" r:id="rId14"/>
    <p:sldId id="284" r:id="rId15"/>
    <p:sldId id="283" r:id="rId16"/>
    <p:sldId id="285" r:id="rId17"/>
    <p:sldId id="286" r:id="rId1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—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7043" autoAdjust="0"/>
  </p:normalViewPr>
  <p:slideViewPr>
    <p:cSldViewPr>
      <p:cViewPr varScale="1">
        <p:scale>
          <a:sx n="111" d="100"/>
          <a:sy n="111" d="100"/>
        </p:scale>
        <p:origin x="1614" y="108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jp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alphaModFix amt="27000"/>
            <a:lum/>
          </a:blip>
          <a:srcRect/>
          <a:stretch>
            <a:fillRect l="-17000" r="-17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18.02.2021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5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image" Target="../media/image2.jp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ctr">
              <a:buNone/>
            </a:pPr>
            <a:endParaRPr lang="ru-RU" dirty="0" smtClean="0"/>
          </a:p>
          <a:p>
            <a:pPr marL="0" indent="0" algn="ctr">
              <a:buNone/>
            </a:pPr>
            <a:endParaRPr lang="ru-RU" dirty="0"/>
          </a:p>
          <a:p>
            <a:pPr marL="0" indent="0" algn="ctr">
              <a:buNone/>
            </a:pPr>
            <a:r>
              <a:rPr lang="ru-RU" dirty="0" smtClean="0"/>
              <a:t>Использование </a:t>
            </a:r>
            <a:r>
              <a:rPr lang="ru-RU" dirty="0"/>
              <a:t>арт-терапии в работе психолога с детьми с </a:t>
            </a:r>
            <a:r>
              <a:rPr lang="ru-RU" dirty="0" smtClean="0"/>
              <a:t>РАС</a:t>
            </a:r>
          </a:p>
          <a:p>
            <a:pPr marL="0" indent="0" algn="ctr">
              <a:buNone/>
            </a:pPr>
            <a:endParaRPr lang="ru-RU" dirty="0"/>
          </a:p>
          <a:p>
            <a:pPr marL="0" indent="0" algn="r">
              <a:buNone/>
            </a:pPr>
            <a:r>
              <a:rPr lang="ru-RU" sz="1600" dirty="0" smtClean="0"/>
              <a:t>Колосова Т.А., </a:t>
            </a:r>
            <a:r>
              <a:rPr lang="ru-RU" sz="1600" dirty="0" err="1" smtClean="0"/>
              <a:t>к.пс.н</a:t>
            </a:r>
            <a:r>
              <a:rPr lang="ru-RU" sz="1600" dirty="0" smtClean="0"/>
              <a:t>., педагог-психолог </a:t>
            </a:r>
            <a:endParaRPr lang="ru-RU" sz="1600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90850429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Перечисли ситуации, когда ты злишься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1.</a:t>
            </a:r>
          </a:p>
          <a:p>
            <a:pPr marL="0" indent="0">
              <a:buNone/>
            </a:pPr>
            <a:r>
              <a:rPr lang="ru-RU" dirty="0" smtClean="0"/>
              <a:t>2.</a:t>
            </a:r>
          </a:p>
          <a:p>
            <a:pPr marL="0" indent="0">
              <a:buNone/>
            </a:pPr>
            <a:r>
              <a:rPr lang="ru-RU" dirty="0" smtClean="0"/>
              <a:t>3.</a:t>
            </a:r>
          </a:p>
          <a:p>
            <a:pPr marL="0" indent="0">
              <a:buNone/>
            </a:pPr>
            <a:r>
              <a:rPr lang="ru-RU" dirty="0" smtClean="0"/>
              <a:t>4.</a:t>
            </a:r>
          </a:p>
          <a:p>
            <a:pPr marL="0" indent="0">
              <a:buNone/>
            </a:pPr>
            <a:r>
              <a:rPr lang="ru-RU" dirty="0" smtClean="0"/>
              <a:t>5.</a:t>
            </a:r>
          </a:p>
          <a:p>
            <a:pPr marL="0" indent="0">
              <a:buNone/>
            </a:pPr>
            <a:r>
              <a:rPr lang="ru-RU" dirty="0" smtClean="0"/>
              <a:t>6.</a:t>
            </a:r>
          </a:p>
          <a:p>
            <a:pPr marL="0" indent="0">
              <a:buNone/>
            </a:pPr>
            <a:r>
              <a:rPr lang="ru-RU" dirty="0" smtClean="0"/>
              <a:t>7.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433093470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Заголовок 4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На какой картине изображен гнев? Почему ты так думаешь?</a:t>
            </a:r>
            <a:endParaRPr lang="ru-RU" dirty="0"/>
          </a:p>
        </p:txBody>
      </p:sp>
      <p:sp>
        <p:nvSpPr>
          <p:cNvPr id="6" name="Текст 5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sz="half" idx="2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85690" y="2708920"/>
            <a:ext cx="4584431" cy="3240360"/>
          </a:xfrm>
        </p:spPr>
      </p:pic>
      <p:sp>
        <p:nvSpPr>
          <p:cNvPr id="7" name="Текст 6"/>
          <p:cNvSpPr>
            <a:spLocks noGrp="1"/>
          </p:cNvSpPr>
          <p:nvPr>
            <p:ph type="body" sz="quarter" idx="3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9" name="Объект 8"/>
          <p:cNvPicPr>
            <a:picLocks noGrp="1" noChangeAspect="1"/>
          </p:cNvPicPr>
          <p:nvPr>
            <p:ph sz="quarter" idx="4"/>
          </p:nvPr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580112" y="2308199"/>
            <a:ext cx="2592288" cy="3947646"/>
          </a:xfrm>
        </p:spPr>
      </p:pic>
    </p:spTree>
    <p:extLst>
      <p:ext uri="{BB962C8B-B14F-4D97-AF65-F5344CB8AC3E}">
        <p14:creationId xmlns:p14="http://schemas.microsoft.com/office/powerpoint/2010/main" val="1169050760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Закончи предложение….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ru-RU" dirty="0" smtClean="0"/>
              <a:t>Меня раздражает….</a:t>
            </a:r>
          </a:p>
          <a:p>
            <a:pPr marL="0" indent="0">
              <a:buNone/>
            </a:pPr>
            <a:r>
              <a:rPr lang="ru-RU" dirty="0" smtClean="0"/>
              <a:t>Лучшее, что можно сделать, когда я раздражена….</a:t>
            </a:r>
          </a:p>
          <a:p>
            <a:pPr marL="0" indent="0">
              <a:buNone/>
            </a:pPr>
            <a:r>
              <a:rPr lang="ru-RU" dirty="0" smtClean="0"/>
              <a:t>Меня заставляет сердиться….</a:t>
            </a:r>
          </a:p>
          <a:p>
            <a:pPr marL="0" indent="0">
              <a:buNone/>
            </a:pPr>
            <a:r>
              <a:rPr lang="ru-RU" dirty="0" smtClean="0"/>
              <a:t>Когда я сердита, я могу….</a:t>
            </a: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3834420030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Поясни выражение: гнев искажает лицо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555776" y="1628800"/>
            <a:ext cx="3490488" cy="4455942"/>
          </a:xfrm>
        </p:spPr>
      </p:pic>
    </p:spTree>
    <p:extLst>
      <p:ext uri="{BB962C8B-B14F-4D97-AF65-F5344CB8AC3E}">
        <p14:creationId xmlns:p14="http://schemas.microsoft.com/office/powerpoint/2010/main" val="6912729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graphicFrame>
        <p:nvGraphicFramePr>
          <p:cNvPr id="4" name="Объект 3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764297952"/>
              </p:ext>
            </p:extLst>
          </p:nvPr>
        </p:nvGraphicFramePr>
        <p:xfrm>
          <a:off x="457200" y="1600200"/>
          <a:ext cx="8229600" cy="222504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4114800">
                  <a:extLst>
                    <a:ext uri="{9D8B030D-6E8A-4147-A177-3AD203B41FA5}">
                      <a16:colId xmlns:a16="http://schemas.microsoft.com/office/drawing/2014/main" val="1685793841"/>
                    </a:ext>
                  </a:extLst>
                </a:gridCol>
                <a:gridCol w="4114800">
                  <a:extLst>
                    <a:ext uri="{9D8B030D-6E8A-4147-A177-3AD203B41FA5}">
                      <a16:colId xmlns:a16="http://schemas.microsoft.com/office/drawing/2014/main" val="955777253"/>
                    </a:ext>
                  </a:extLst>
                </a:gridCol>
              </a:tblGrid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Ситуации, которые вызывают</a:t>
                      </a:r>
                      <a:r>
                        <a:rPr lang="ru-RU" baseline="0" dirty="0" smtClean="0"/>
                        <a:t> гнев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ru-RU" dirty="0" smtClean="0"/>
                        <a:t>Позитивные решения</a:t>
                      </a:r>
                      <a:endParaRPr lang="ru-RU" dirty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327025610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1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6727269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2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567967863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3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3372889628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4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85120384"/>
                  </a:ext>
                </a:extLst>
              </a:tr>
              <a:tr h="370840">
                <a:tc>
                  <a:txBody>
                    <a:bodyPr/>
                    <a:lstStyle/>
                    <a:p>
                      <a:r>
                        <a:rPr lang="ru-RU" dirty="0" smtClean="0"/>
                        <a:t>5</a:t>
                      </a:r>
                      <a:endParaRPr lang="ru-RU" dirty="0"/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endParaRPr lang="ru-RU" dirty="0" smtClean="0"/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233850117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1448081666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Упражнение 8 свечей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979712" y="1556792"/>
            <a:ext cx="5629856" cy="4525963"/>
          </a:xfrm>
        </p:spPr>
      </p:pic>
    </p:spTree>
    <p:extLst>
      <p:ext uri="{BB962C8B-B14F-4D97-AF65-F5344CB8AC3E}">
        <p14:creationId xmlns:p14="http://schemas.microsoft.com/office/powerpoint/2010/main" val="3949291358"/>
      </p:ext>
    </p:extLst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22225401"/>
      </p:ext>
    </p:extLst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6683342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Почему арт-терапия?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 fontScale="92500"/>
          </a:bodyPr>
          <a:lstStyle/>
          <a:p>
            <a:pPr marL="0" indent="0">
              <a:buNone/>
            </a:pPr>
            <a:r>
              <a:rPr lang="ru-RU" dirty="0" smtClean="0"/>
              <a:t>Арт-</a:t>
            </a:r>
            <a:r>
              <a:rPr lang="ru-RU" dirty="0" err="1" smtClean="0"/>
              <a:t>терпия</a:t>
            </a:r>
            <a:r>
              <a:rPr lang="ru-RU" dirty="0" smtClean="0"/>
              <a:t> дает возможность:</a:t>
            </a:r>
          </a:p>
          <a:p>
            <a:r>
              <a:rPr lang="ru-RU" dirty="0" smtClean="0"/>
              <a:t>позволяет </a:t>
            </a:r>
            <a:r>
              <a:rPr lang="ru-RU" dirty="0"/>
              <a:t>раскрыть внутренние силы </a:t>
            </a:r>
            <a:r>
              <a:rPr lang="ru-RU" dirty="0" smtClean="0"/>
              <a:t>человека</a:t>
            </a:r>
          </a:p>
          <a:p>
            <a:r>
              <a:rPr lang="ru-RU" dirty="0" smtClean="0"/>
              <a:t>способствует </a:t>
            </a:r>
            <a:r>
              <a:rPr lang="ru-RU" dirty="0"/>
              <a:t>повышению </a:t>
            </a:r>
            <a:r>
              <a:rPr lang="ru-RU" dirty="0" smtClean="0"/>
              <a:t>самооценки</a:t>
            </a:r>
          </a:p>
          <a:p>
            <a:r>
              <a:rPr lang="ru-RU" dirty="0" smtClean="0"/>
              <a:t>учит </a:t>
            </a:r>
            <a:r>
              <a:rPr lang="ru-RU" dirty="0"/>
              <a:t>расслабляться и избавляться от негативных эмоций и </a:t>
            </a:r>
            <a:r>
              <a:rPr lang="ru-RU" dirty="0" smtClean="0"/>
              <a:t>мыслей</a:t>
            </a:r>
          </a:p>
          <a:p>
            <a:r>
              <a:rPr lang="ru-RU" dirty="0" smtClean="0"/>
              <a:t>помогает развить психические функции</a:t>
            </a:r>
          </a:p>
          <a:p>
            <a:r>
              <a:rPr lang="ru-RU" dirty="0" smtClean="0"/>
              <a:t>при </a:t>
            </a:r>
            <a:r>
              <a:rPr lang="ru-RU" dirty="0"/>
              <a:t>групповой работе она развивает в человеке важные социальные </a:t>
            </a:r>
            <a:r>
              <a:rPr lang="ru-RU" dirty="0" smtClean="0"/>
              <a:t>навыки</a:t>
            </a:r>
          </a:p>
          <a:p>
            <a:pPr marL="0" indent="0">
              <a:buNone/>
            </a:pPr>
            <a:endParaRPr lang="ru-RU" dirty="0"/>
          </a:p>
          <a:p>
            <a:pPr marL="0" indent="0">
              <a:buNone/>
            </a:pPr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549681803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Заголовок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2060"/>
                </a:solidFill>
                <a:latin typeface="Century" panose="02040604050505020304" pitchFamily="18" charset="0"/>
              </a:rPr>
              <a:t>Виды арт-терапии</a:t>
            </a:r>
            <a:endParaRPr lang="ru-RU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sp>
        <p:nvSpPr>
          <p:cNvPr id="5" name="Объект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Century" panose="02040604050505020304" pitchFamily="18" charset="0"/>
              </a:rPr>
              <a:t>Активная </a:t>
            </a:r>
          </a:p>
          <a:p>
            <a:pPr marL="0" indent="0" algn="just">
              <a:buNone/>
            </a:pPr>
            <a:r>
              <a:rPr lang="ru-RU" dirty="0" smtClean="0">
                <a:solidFill>
                  <a:srgbClr val="002060"/>
                </a:solidFill>
                <a:latin typeface="Century" panose="02040604050505020304" pitchFamily="18" charset="0"/>
              </a:rPr>
              <a:t>Пассивная </a:t>
            </a:r>
            <a:endParaRPr lang="ru-RU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542424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Активная арт-терапия</a:t>
            </a:r>
            <a:endParaRPr lang="ru-RU" dirty="0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>
            <a:normAutofit/>
          </a:bodyPr>
          <a:lstStyle/>
          <a:p>
            <a:pPr marL="514350" indent="-514350">
              <a:buAutoNum type="arabicPeriod"/>
            </a:pPr>
            <a:r>
              <a:rPr lang="ru-RU" dirty="0" smtClean="0"/>
              <a:t>Изо-терапия</a:t>
            </a:r>
          </a:p>
          <a:p>
            <a:pPr marL="514350" indent="-514350">
              <a:buAutoNum type="arabicPeriod"/>
            </a:pPr>
            <a:r>
              <a:rPr lang="ru-RU" dirty="0" err="1" smtClean="0"/>
              <a:t>Эбру</a:t>
            </a:r>
            <a:r>
              <a:rPr lang="ru-RU" dirty="0" smtClean="0"/>
              <a:t>-терапия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Танцевальная терапия</a:t>
            </a:r>
            <a:endParaRPr lang="ru-RU" dirty="0"/>
          </a:p>
          <a:p>
            <a:pPr marL="514350" indent="-514350">
              <a:buAutoNum type="arabicPeriod"/>
            </a:pPr>
            <a:r>
              <a:rPr lang="ru-RU" dirty="0" err="1" smtClean="0"/>
              <a:t>Сказкотерапия</a:t>
            </a:r>
            <a:endParaRPr lang="ru-RU" dirty="0" smtClean="0"/>
          </a:p>
          <a:p>
            <a:pPr marL="514350" indent="-514350">
              <a:buAutoNum type="arabicPeriod"/>
            </a:pPr>
            <a:r>
              <a:rPr lang="ru-RU" dirty="0" smtClean="0"/>
              <a:t>Музейная терапия</a:t>
            </a:r>
          </a:p>
          <a:p>
            <a:pPr marL="514350" indent="-514350">
              <a:buAutoNum type="arabicPeriod"/>
            </a:pPr>
            <a:r>
              <a:rPr lang="ru-RU" dirty="0" smtClean="0"/>
              <a:t>Песочная терапия</a:t>
            </a:r>
            <a:endParaRPr lang="ru-RU" dirty="0" smtClean="0"/>
          </a:p>
        </p:txBody>
      </p:sp>
    </p:spTree>
    <p:extLst>
      <p:ext uri="{BB962C8B-B14F-4D97-AF65-F5344CB8AC3E}">
        <p14:creationId xmlns:p14="http://schemas.microsoft.com/office/powerpoint/2010/main" val="426216868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>
                <a:solidFill>
                  <a:srgbClr val="002060"/>
                </a:solidFill>
                <a:latin typeface="Century" panose="02040604050505020304" pitchFamily="18" charset="0"/>
              </a:rPr>
              <a:t>Изо-терапия</a:t>
            </a:r>
            <a:endParaRPr lang="ru-RU" dirty="0">
              <a:solidFill>
                <a:srgbClr val="002060"/>
              </a:solidFill>
              <a:latin typeface="Century" panose="02040604050505020304" pitchFamily="18" charset="0"/>
            </a:endParaRPr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628800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932040" y="1628800"/>
            <a:ext cx="3487316" cy="46497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69038395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921864" y="1945505"/>
            <a:ext cx="2852301" cy="3803068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 rot="16200000">
            <a:off x="5359114" y="1873495"/>
            <a:ext cx="2852302" cy="380307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80517304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err="1" smtClean="0"/>
              <a:t>Сказкотерапия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755576" y="1628800"/>
            <a:ext cx="3394472" cy="4525963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5220072" y="1720381"/>
            <a:ext cx="3340467" cy="445395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3189177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Пассивная арт-терапия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611560" y="1988839"/>
            <a:ext cx="3506802" cy="2695169"/>
          </a:xfrm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427984" y="1966823"/>
            <a:ext cx="3787899" cy="271718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82355662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7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1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2" dur="2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Тетрадь по арт-терапии «Эмоции»</a:t>
            </a:r>
            <a:endParaRPr lang="ru-RU" dirty="0"/>
          </a:p>
        </p:txBody>
      </p:sp>
      <p:pic>
        <p:nvPicPr>
          <p:cNvPr id="4" name="Объект 3"/>
          <p:cNvPicPr>
            <a:picLocks noGrp="1" noChangeAspect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234290" y="1340768"/>
            <a:ext cx="6675419" cy="5184576"/>
          </a:xfrm>
        </p:spPr>
      </p:pic>
    </p:spTree>
    <p:extLst>
      <p:ext uri="{BB962C8B-B14F-4D97-AF65-F5344CB8AC3E}">
        <p14:creationId xmlns:p14="http://schemas.microsoft.com/office/powerpoint/2010/main" val="279596840"/>
      </p:ext>
    </p:extLst>
  </p:cSld>
  <p:clrMapOvr>
    <a:masterClrMapping/>
  </p:clrMapOvr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112</TotalTime>
  <Words>157</Words>
  <Application>Microsoft Office PowerPoint</Application>
  <PresentationFormat>Экран (4:3)</PresentationFormat>
  <Paragraphs>49</Paragraphs>
  <Slides>17</Slides>
  <Notes>0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3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17</vt:i4>
      </vt:variant>
    </vt:vector>
  </HeadingPairs>
  <TitlesOfParts>
    <vt:vector size="21" baseType="lpstr">
      <vt:lpstr>Arial</vt:lpstr>
      <vt:lpstr>Calibri</vt:lpstr>
      <vt:lpstr>Century</vt:lpstr>
      <vt:lpstr>Тема Office</vt:lpstr>
      <vt:lpstr>Презентация PowerPoint</vt:lpstr>
      <vt:lpstr>Почему арт-терапия?</vt:lpstr>
      <vt:lpstr>Виды арт-терапии</vt:lpstr>
      <vt:lpstr>Активная арт-терапия</vt:lpstr>
      <vt:lpstr>Изо-терапия</vt:lpstr>
      <vt:lpstr>Презентация PowerPoint</vt:lpstr>
      <vt:lpstr>Сказкотерапия </vt:lpstr>
      <vt:lpstr>Пассивная арт-терапия</vt:lpstr>
      <vt:lpstr>Тетрадь по арт-терапии «Эмоции»</vt:lpstr>
      <vt:lpstr>Перечисли ситуации, когда ты злишься</vt:lpstr>
      <vt:lpstr>На какой картине изображен гнев? Почему ты так думаешь?</vt:lpstr>
      <vt:lpstr>Закончи предложение….</vt:lpstr>
      <vt:lpstr>Поясни выражение: гнев искажает лицо</vt:lpstr>
      <vt:lpstr>Презентация PowerPoint</vt:lpstr>
      <vt:lpstr>Упражнение 8 свечей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User</dc:creator>
  <cp:lastModifiedBy>Пользователь Windows</cp:lastModifiedBy>
  <cp:revision>17</cp:revision>
  <dcterms:created xsi:type="dcterms:W3CDTF">2019-02-18T11:32:17Z</dcterms:created>
  <dcterms:modified xsi:type="dcterms:W3CDTF">2021-02-18T09:08:26Z</dcterms:modified>
</cp:coreProperties>
</file>